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1" r:id="rId6"/>
    <p:sldId id="257" r:id="rId7"/>
    <p:sldId id="258" r:id="rId8"/>
    <p:sldId id="262" r:id="rId9"/>
    <p:sldId id="259" r:id="rId10"/>
    <p:sldId id="260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39434-CC08-40AA-8B6D-49AEFFA4AE58}" v="27" dt="2026-01-19T11:41:43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undo custSel addSld modSld">
      <pc:chgData name="Maria Svens" userId="5aff4963-c215-40e4-b49d-6a0e520b12df" providerId="ADAL" clId="{0BF05E6D-BEC7-4125-9DC9-799A5C887CDA}" dt="2026-01-19T11:41:43.986" v="457"/>
      <pc:docMkLst>
        <pc:docMk/>
      </pc:docMkLst>
      <pc:sldChg chg="addSp modSp mod">
        <pc:chgData name="Maria Svens" userId="5aff4963-c215-40e4-b49d-6a0e520b12df" providerId="ADAL" clId="{0BF05E6D-BEC7-4125-9DC9-799A5C887CDA}" dt="2026-01-19T11:29:09.964" v="197"/>
        <pc:sldMkLst>
          <pc:docMk/>
          <pc:sldMk cId="2109734229" sldId="256"/>
        </pc:sldMkLst>
        <pc:spChg chg="mod">
          <ac:chgData name="Maria Svens" userId="5aff4963-c215-40e4-b49d-6a0e520b12df" providerId="ADAL" clId="{0BF05E6D-BEC7-4125-9DC9-799A5C887CDA}" dt="2026-01-12T07:05:22.040" v="12" actId="20577"/>
          <ac:spMkLst>
            <pc:docMk/>
            <pc:sldMk cId="2109734229" sldId="256"/>
            <ac:spMk id="2" creationId="{3CA0747F-814E-876B-8B12-32B32665F27D}"/>
          </ac:spMkLst>
        </pc:spChg>
        <pc:spChg chg="mod">
          <ac:chgData name="Maria Svens" userId="5aff4963-c215-40e4-b49d-6a0e520b12df" providerId="ADAL" clId="{0BF05E6D-BEC7-4125-9DC9-799A5C887CDA}" dt="2026-01-12T07:05:28.494" v="30" actId="20577"/>
          <ac:spMkLst>
            <pc:docMk/>
            <pc:sldMk cId="2109734229" sldId="256"/>
            <ac:spMk id="3" creationId="{3AC6C83F-4E15-F0A3-3049-DD42CF3562E5}"/>
          </ac:spMkLst>
        </pc:spChg>
        <pc:picChg chg="add mod ord">
          <ac:chgData name="Maria Svens" userId="5aff4963-c215-40e4-b49d-6a0e520b12df" providerId="ADAL" clId="{0BF05E6D-BEC7-4125-9DC9-799A5C887CDA}" dt="2026-01-19T11:29:06.080" v="196" actId="167"/>
          <ac:picMkLst>
            <pc:docMk/>
            <pc:sldMk cId="2109734229" sldId="256"/>
            <ac:picMk id="4" creationId="{33546766-087A-988D-B07D-D6F30C44F435}"/>
          </ac:picMkLst>
        </pc:picChg>
        <pc:picChg chg="add mod">
          <ac:chgData name="Maria Svens" userId="5aff4963-c215-40e4-b49d-6a0e520b12df" providerId="ADAL" clId="{0BF05E6D-BEC7-4125-9DC9-799A5C887CDA}" dt="2026-01-19T11:29:09.964" v="197"/>
          <ac:picMkLst>
            <pc:docMk/>
            <pc:sldMk cId="2109734229" sldId="256"/>
            <ac:picMk id="5" creationId="{D7A4EC4C-99D7-DAF0-239F-60DE20F37C61}"/>
          </ac:picMkLst>
        </pc:picChg>
      </pc:sldChg>
      <pc:sldChg chg="addSp modSp mod">
        <pc:chgData name="Maria Svens" userId="5aff4963-c215-40e4-b49d-6a0e520b12df" providerId="ADAL" clId="{0BF05E6D-BEC7-4125-9DC9-799A5C887CDA}" dt="2026-01-19T11:36:40.106" v="310"/>
        <pc:sldMkLst>
          <pc:docMk/>
          <pc:sldMk cId="3762311614" sldId="257"/>
        </pc:sldMkLst>
        <pc:spChg chg="mod">
          <ac:chgData name="Maria Svens" userId="5aff4963-c215-40e4-b49d-6a0e520b12df" providerId="ADAL" clId="{0BF05E6D-BEC7-4125-9DC9-799A5C887CDA}" dt="2026-01-19T11:34:15.448" v="307" actId="20577"/>
          <ac:spMkLst>
            <pc:docMk/>
            <pc:sldMk cId="3762311614" sldId="257"/>
            <ac:spMk id="2" creationId="{6382C583-AF69-C033-E8C5-E40DC2E2A049}"/>
          </ac:spMkLst>
        </pc:spChg>
        <pc:spChg chg="mod">
          <ac:chgData name="Maria Svens" userId="5aff4963-c215-40e4-b49d-6a0e520b12df" providerId="ADAL" clId="{0BF05E6D-BEC7-4125-9DC9-799A5C887CDA}" dt="2026-01-12T07:07:07.924" v="73" actId="20577"/>
          <ac:spMkLst>
            <pc:docMk/>
            <pc:sldMk cId="3762311614" sldId="257"/>
            <ac:spMk id="3" creationId="{2D3DEFE7-9531-EF94-488B-8390B8B13B4A}"/>
          </ac:spMkLst>
        </pc:spChg>
        <pc:picChg chg="add mod">
          <ac:chgData name="Maria Svens" userId="5aff4963-c215-40e4-b49d-6a0e520b12df" providerId="ADAL" clId="{0BF05E6D-BEC7-4125-9DC9-799A5C887CDA}" dt="2026-01-19T11:36:40.106" v="310"/>
          <ac:picMkLst>
            <pc:docMk/>
            <pc:sldMk cId="3762311614" sldId="257"/>
            <ac:picMk id="4" creationId="{9285D344-70CD-85D1-2C9B-BB001F4BC370}"/>
          </ac:picMkLst>
        </pc:picChg>
      </pc:sldChg>
      <pc:sldChg chg="addSp modSp mod">
        <pc:chgData name="Maria Svens" userId="5aff4963-c215-40e4-b49d-6a0e520b12df" providerId="ADAL" clId="{0BF05E6D-BEC7-4125-9DC9-799A5C887CDA}" dt="2026-01-19T11:40:31.858" v="452" actId="20577"/>
        <pc:sldMkLst>
          <pc:docMk/>
          <pc:sldMk cId="264219063" sldId="258"/>
        </pc:sldMkLst>
        <pc:spChg chg="mod">
          <ac:chgData name="Maria Svens" userId="5aff4963-c215-40e4-b49d-6a0e520b12df" providerId="ADAL" clId="{0BF05E6D-BEC7-4125-9DC9-799A5C887CDA}" dt="2026-01-12T07:08:08.167" v="75"/>
          <ac:spMkLst>
            <pc:docMk/>
            <pc:sldMk cId="264219063" sldId="258"/>
            <ac:spMk id="2" creationId="{1570574B-6409-E1C3-F92F-74F0F7DFC10F}"/>
          </ac:spMkLst>
        </pc:spChg>
        <pc:spChg chg="mod">
          <ac:chgData name="Maria Svens" userId="5aff4963-c215-40e4-b49d-6a0e520b12df" providerId="ADAL" clId="{0BF05E6D-BEC7-4125-9DC9-799A5C887CDA}" dt="2026-01-19T11:40:31.858" v="452" actId="20577"/>
          <ac:spMkLst>
            <pc:docMk/>
            <pc:sldMk cId="264219063" sldId="258"/>
            <ac:spMk id="3" creationId="{B179BC47-9D87-2C22-4746-742FFC5CD9AA}"/>
          </ac:spMkLst>
        </pc:spChg>
        <pc:picChg chg="add mod">
          <ac:chgData name="Maria Svens" userId="5aff4963-c215-40e4-b49d-6a0e520b12df" providerId="ADAL" clId="{0BF05E6D-BEC7-4125-9DC9-799A5C887CDA}" dt="2026-01-19T11:36:26.402" v="308"/>
          <ac:picMkLst>
            <pc:docMk/>
            <pc:sldMk cId="264219063" sldId="258"/>
            <ac:picMk id="4" creationId="{544E14CC-5200-1B2B-0F9B-C9A5B08C5F0E}"/>
          </ac:picMkLst>
        </pc:picChg>
        <pc:picChg chg="add mod">
          <ac:chgData name="Maria Svens" userId="5aff4963-c215-40e4-b49d-6a0e520b12df" providerId="ADAL" clId="{0BF05E6D-BEC7-4125-9DC9-799A5C887CDA}" dt="2026-01-19T11:36:29.926" v="309"/>
          <ac:picMkLst>
            <pc:docMk/>
            <pc:sldMk cId="264219063" sldId="258"/>
            <ac:picMk id="5" creationId="{81DE8980-EB63-58D2-B4EE-0C87CFF968CC}"/>
          </ac:picMkLst>
        </pc:picChg>
        <pc:picChg chg="add mod">
          <ac:chgData name="Maria Svens" userId="5aff4963-c215-40e4-b49d-6a0e520b12df" providerId="ADAL" clId="{0BF05E6D-BEC7-4125-9DC9-799A5C887CDA}" dt="2026-01-19T11:36:54.771" v="315"/>
          <ac:picMkLst>
            <pc:docMk/>
            <pc:sldMk cId="264219063" sldId="258"/>
            <ac:picMk id="6" creationId="{DFE272B8-9E7E-A2A6-FB2B-0659132A0FC0}"/>
          </ac:picMkLst>
        </pc:picChg>
      </pc:sldChg>
      <pc:sldChg chg="addSp modSp mod">
        <pc:chgData name="Maria Svens" userId="5aff4963-c215-40e4-b49d-6a0e520b12df" providerId="ADAL" clId="{0BF05E6D-BEC7-4125-9DC9-799A5C887CDA}" dt="2026-01-19T11:41:05.548" v="456" actId="14100"/>
        <pc:sldMkLst>
          <pc:docMk/>
          <pc:sldMk cId="1951888112" sldId="259"/>
        </pc:sldMkLst>
        <pc:spChg chg="mod">
          <ac:chgData name="Maria Svens" userId="5aff4963-c215-40e4-b49d-6a0e520b12df" providerId="ADAL" clId="{0BF05E6D-BEC7-4125-9DC9-799A5C887CDA}" dt="2026-01-12T07:10:08.155" v="153"/>
          <ac:spMkLst>
            <pc:docMk/>
            <pc:sldMk cId="1951888112" sldId="259"/>
            <ac:spMk id="2" creationId="{CA8E5412-A342-7A5D-9D67-A8EDCEDD317B}"/>
          </ac:spMkLst>
        </pc:spChg>
        <pc:spChg chg="mod">
          <ac:chgData name="Maria Svens" userId="5aff4963-c215-40e4-b49d-6a0e520b12df" providerId="ADAL" clId="{0BF05E6D-BEC7-4125-9DC9-799A5C887CDA}" dt="2026-01-19T11:41:05.548" v="456" actId="14100"/>
          <ac:spMkLst>
            <pc:docMk/>
            <pc:sldMk cId="1951888112" sldId="259"/>
            <ac:spMk id="3" creationId="{F610DB5A-68FE-3E08-F0B1-F7FEEB190F50}"/>
          </ac:spMkLst>
        </pc:spChg>
        <pc:picChg chg="add mod">
          <ac:chgData name="Maria Svens" userId="5aff4963-c215-40e4-b49d-6a0e520b12df" providerId="ADAL" clId="{0BF05E6D-BEC7-4125-9DC9-799A5C887CDA}" dt="2026-01-19T11:36:44.016" v="312"/>
          <ac:picMkLst>
            <pc:docMk/>
            <pc:sldMk cId="1951888112" sldId="259"/>
            <ac:picMk id="4" creationId="{97AC1D8F-610E-6B35-EA77-2FCEE58D9CA2}"/>
          </ac:picMkLst>
        </pc:picChg>
        <pc:picChg chg="add mod">
          <ac:chgData name="Maria Svens" userId="5aff4963-c215-40e4-b49d-6a0e520b12df" providerId="ADAL" clId="{0BF05E6D-BEC7-4125-9DC9-799A5C887CDA}" dt="2026-01-19T11:36:57.901" v="317"/>
          <ac:picMkLst>
            <pc:docMk/>
            <pc:sldMk cId="1951888112" sldId="259"/>
            <ac:picMk id="5" creationId="{555E7AB6-2DDE-9EA7-D2B0-DA207162CFFD}"/>
          </ac:picMkLst>
        </pc:picChg>
        <pc:picChg chg="add mod">
          <ac:chgData name="Maria Svens" userId="5aff4963-c215-40e4-b49d-6a0e520b12df" providerId="ADAL" clId="{0BF05E6D-BEC7-4125-9DC9-799A5C887CDA}" dt="2026-01-19T11:41:01.424" v="455"/>
          <ac:picMkLst>
            <pc:docMk/>
            <pc:sldMk cId="1951888112" sldId="259"/>
            <ac:picMk id="6" creationId="{1343BB50-9275-720B-1314-A968B5A76805}"/>
          </ac:picMkLst>
        </pc:picChg>
      </pc:sldChg>
      <pc:sldChg chg="addSp modSp">
        <pc:chgData name="Maria Svens" userId="5aff4963-c215-40e4-b49d-6a0e520b12df" providerId="ADAL" clId="{0BF05E6D-BEC7-4125-9DC9-799A5C887CDA}" dt="2026-01-19T11:36:59.404" v="318"/>
        <pc:sldMkLst>
          <pc:docMk/>
          <pc:sldMk cId="302466989" sldId="260"/>
        </pc:sldMkLst>
        <pc:spChg chg="mod">
          <ac:chgData name="Maria Svens" userId="5aff4963-c215-40e4-b49d-6a0e520b12df" providerId="ADAL" clId="{0BF05E6D-BEC7-4125-9DC9-799A5C887CDA}" dt="2026-01-12T07:10:41.549" v="167"/>
          <ac:spMkLst>
            <pc:docMk/>
            <pc:sldMk cId="302466989" sldId="260"/>
            <ac:spMk id="2" creationId="{9C805941-18CD-5A83-ADB7-53A6F164B24D}"/>
          </ac:spMkLst>
        </pc:spChg>
        <pc:spChg chg="mod">
          <ac:chgData name="Maria Svens" userId="5aff4963-c215-40e4-b49d-6a0e520b12df" providerId="ADAL" clId="{0BF05E6D-BEC7-4125-9DC9-799A5C887CDA}" dt="2026-01-12T07:10:50.762" v="168"/>
          <ac:spMkLst>
            <pc:docMk/>
            <pc:sldMk cId="302466989" sldId="260"/>
            <ac:spMk id="3" creationId="{4C3D3C5E-C1E5-0429-0751-FB64F2D37966}"/>
          </ac:spMkLst>
        </pc:spChg>
        <pc:picChg chg="add mod">
          <ac:chgData name="Maria Svens" userId="5aff4963-c215-40e4-b49d-6a0e520b12df" providerId="ADAL" clId="{0BF05E6D-BEC7-4125-9DC9-799A5C887CDA}" dt="2026-01-19T11:36:45.749" v="313"/>
          <ac:picMkLst>
            <pc:docMk/>
            <pc:sldMk cId="302466989" sldId="260"/>
            <ac:picMk id="4" creationId="{B3B58BA1-82CD-37E7-6739-C00201627468}"/>
          </ac:picMkLst>
        </pc:picChg>
        <pc:picChg chg="add mod">
          <ac:chgData name="Maria Svens" userId="5aff4963-c215-40e4-b49d-6a0e520b12df" providerId="ADAL" clId="{0BF05E6D-BEC7-4125-9DC9-799A5C887CDA}" dt="2026-01-19T11:36:59.404" v="318"/>
          <ac:picMkLst>
            <pc:docMk/>
            <pc:sldMk cId="302466989" sldId="260"/>
            <ac:picMk id="5" creationId="{51177E01-A577-DEF0-2152-70DD9A170ABA}"/>
          </ac:picMkLst>
        </pc:picChg>
      </pc:sldChg>
      <pc:sldChg chg="addSp modSp mod">
        <pc:chgData name="Maria Svens" userId="5aff4963-c215-40e4-b49d-6a0e520b12df" providerId="ADAL" clId="{0BF05E6D-BEC7-4125-9DC9-799A5C887CDA}" dt="2026-01-19T11:34:05.354" v="297"/>
        <pc:sldMkLst>
          <pc:docMk/>
          <pc:sldMk cId="2676553990" sldId="261"/>
        </pc:sldMkLst>
        <pc:spChg chg="mod">
          <ac:chgData name="Maria Svens" userId="5aff4963-c215-40e4-b49d-6a0e520b12df" providerId="ADAL" clId="{0BF05E6D-BEC7-4125-9DC9-799A5C887CDA}" dt="2026-01-12T07:05:49.097" v="39" actId="20577"/>
          <ac:spMkLst>
            <pc:docMk/>
            <pc:sldMk cId="2676553990" sldId="261"/>
            <ac:spMk id="2" creationId="{0C416BCB-B65E-52AE-2A06-C5657B7887E9}"/>
          </ac:spMkLst>
        </pc:spChg>
        <pc:spChg chg="mod">
          <ac:chgData name="Maria Svens" userId="5aff4963-c215-40e4-b49d-6a0e520b12df" providerId="ADAL" clId="{0BF05E6D-BEC7-4125-9DC9-799A5C887CDA}" dt="2026-01-19T11:31:43.888" v="207" actId="14100"/>
          <ac:spMkLst>
            <pc:docMk/>
            <pc:sldMk cId="2676553990" sldId="261"/>
            <ac:spMk id="3" creationId="{77BFADB8-8012-E7D1-5FBD-C5192EAA8733}"/>
          </ac:spMkLst>
        </pc:spChg>
        <pc:spChg chg="add mod">
          <ac:chgData name="Maria Svens" userId="5aff4963-c215-40e4-b49d-6a0e520b12df" providerId="ADAL" clId="{0BF05E6D-BEC7-4125-9DC9-799A5C887CDA}" dt="2026-01-19T11:33:55.841" v="295" actId="1076"/>
          <ac:spMkLst>
            <pc:docMk/>
            <pc:sldMk cId="2676553990" sldId="261"/>
            <ac:spMk id="5" creationId="{3C40D030-7909-E2B4-54C8-0A586E570A0B}"/>
          </ac:spMkLst>
        </pc:spChg>
        <pc:picChg chg="add mod">
          <ac:chgData name="Maria Svens" userId="5aff4963-c215-40e4-b49d-6a0e520b12df" providerId="ADAL" clId="{0BF05E6D-BEC7-4125-9DC9-799A5C887CDA}" dt="2026-01-19T11:31:39.543" v="206"/>
          <ac:picMkLst>
            <pc:docMk/>
            <pc:sldMk cId="2676553990" sldId="261"/>
            <ac:picMk id="4" creationId="{31739926-DA07-DAD3-9295-C373C764D6DA}"/>
          </ac:picMkLst>
        </pc:picChg>
        <pc:picChg chg="add mod">
          <ac:chgData name="Maria Svens" userId="5aff4963-c215-40e4-b49d-6a0e520b12df" providerId="ADAL" clId="{0BF05E6D-BEC7-4125-9DC9-799A5C887CDA}" dt="2026-01-19T11:34:01.750" v="296"/>
          <ac:picMkLst>
            <pc:docMk/>
            <pc:sldMk cId="2676553990" sldId="261"/>
            <ac:picMk id="6" creationId="{1CBCC2E4-970B-4B9C-7BD8-71B84C51713C}"/>
          </ac:picMkLst>
        </pc:picChg>
        <pc:picChg chg="add mod">
          <ac:chgData name="Maria Svens" userId="5aff4963-c215-40e4-b49d-6a0e520b12df" providerId="ADAL" clId="{0BF05E6D-BEC7-4125-9DC9-799A5C887CDA}" dt="2026-01-19T11:34:05.354" v="297"/>
          <ac:picMkLst>
            <pc:docMk/>
            <pc:sldMk cId="2676553990" sldId="261"/>
            <ac:picMk id="7" creationId="{81571D36-05D8-2D27-82AD-48DF16595043}"/>
          </ac:picMkLst>
        </pc:picChg>
      </pc:sldChg>
      <pc:sldChg chg="addSp modSp mod">
        <pc:chgData name="Maria Svens" userId="5aff4963-c215-40e4-b49d-6a0e520b12df" providerId="ADAL" clId="{0BF05E6D-BEC7-4125-9DC9-799A5C887CDA}" dt="2026-01-19T11:40:53.024" v="454" actId="14100"/>
        <pc:sldMkLst>
          <pc:docMk/>
          <pc:sldMk cId="3456793552" sldId="262"/>
        </pc:sldMkLst>
        <pc:spChg chg="mod">
          <ac:chgData name="Maria Svens" userId="5aff4963-c215-40e4-b49d-6a0e520b12df" providerId="ADAL" clId="{0BF05E6D-BEC7-4125-9DC9-799A5C887CDA}" dt="2026-01-12T07:08:34.244" v="76"/>
          <ac:spMkLst>
            <pc:docMk/>
            <pc:sldMk cId="3456793552" sldId="262"/>
            <ac:spMk id="2" creationId="{CCB45DEC-060A-4A54-5F17-39A369471D98}"/>
          </ac:spMkLst>
        </pc:spChg>
        <pc:spChg chg="mod">
          <ac:chgData name="Maria Svens" userId="5aff4963-c215-40e4-b49d-6a0e520b12df" providerId="ADAL" clId="{0BF05E6D-BEC7-4125-9DC9-799A5C887CDA}" dt="2026-01-19T11:40:53.024" v="454" actId="14100"/>
          <ac:spMkLst>
            <pc:docMk/>
            <pc:sldMk cId="3456793552" sldId="262"/>
            <ac:spMk id="3" creationId="{FB119744-2211-5989-B08E-F4310BD074C7}"/>
          </ac:spMkLst>
        </pc:spChg>
        <pc:picChg chg="add mod">
          <ac:chgData name="Maria Svens" userId="5aff4963-c215-40e4-b49d-6a0e520b12df" providerId="ADAL" clId="{0BF05E6D-BEC7-4125-9DC9-799A5C887CDA}" dt="2026-01-19T11:36:42.438" v="311"/>
          <ac:picMkLst>
            <pc:docMk/>
            <pc:sldMk cId="3456793552" sldId="262"/>
            <ac:picMk id="4" creationId="{7FD03A6C-823D-F8BB-2D71-82D9B11136D1}"/>
          </ac:picMkLst>
        </pc:picChg>
        <pc:picChg chg="add mod">
          <ac:chgData name="Maria Svens" userId="5aff4963-c215-40e4-b49d-6a0e520b12df" providerId="ADAL" clId="{0BF05E6D-BEC7-4125-9DC9-799A5C887CDA}" dt="2026-01-19T11:36:56.392" v="316"/>
          <ac:picMkLst>
            <pc:docMk/>
            <pc:sldMk cId="3456793552" sldId="262"/>
            <ac:picMk id="5" creationId="{8BC37560-11F9-7FBF-7453-8E4E34D9D5FA}"/>
          </ac:picMkLst>
        </pc:picChg>
        <pc:picChg chg="add mod">
          <ac:chgData name="Maria Svens" userId="5aff4963-c215-40e4-b49d-6a0e520b12df" providerId="ADAL" clId="{0BF05E6D-BEC7-4125-9DC9-799A5C887CDA}" dt="2026-01-19T11:40:49.376" v="453"/>
          <ac:picMkLst>
            <pc:docMk/>
            <pc:sldMk cId="3456793552" sldId="262"/>
            <ac:picMk id="6" creationId="{7237BE15-35C2-867C-1F66-CA913AE47168}"/>
          </ac:picMkLst>
        </pc:picChg>
      </pc:sldChg>
      <pc:sldChg chg="addSp modSp">
        <pc:chgData name="Maria Svens" userId="5aff4963-c215-40e4-b49d-6a0e520b12df" providerId="ADAL" clId="{0BF05E6D-BEC7-4125-9DC9-799A5C887CDA}" dt="2026-01-19T11:37:00.859" v="319"/>
        <pc:sldMkLst>
          <pc:docMk/>
          <pc:sldMk cId="3223568265" sldId="263"/>
        </pc:sldMkLst>
        <pc:spChg chg="mod">
          <ac:chgData name="Maria Svens" userId="5aff4963-c215-40e4-b49d-6a0e520b12df" providerId="ADAL" clId="{0BF05E6D-BEC7-4125-9DC9-799A5C887CDA}" dt="2026-01-12T07:11:02.199" v="169"/>
          <ac:spMkLst>
            <pc:docMk/>
            <pc:sldMk cId="3223568265" sldId="263"/>
            <ac:spMk id="2" creationId="{550BB8A1-A0EB-9FC8-335F-8D902098B37F}"/>
          </ac:spMkLst>
        </pc:spChg>
        <pc:spChg chg="mod">
          <ac:chgData name="Maria Svens" userId="5aff4963-c215-40e4-b49d-6a0e520b12df" providerId="ADAL" clId="{0BF05E6D-BEC7-4125-9DC9-799A5C887CDA}" dt="2026-01-12T07:11:12.613" v="170"/>
          <ac:spMkLst>
            <pc:docMk/>
            <pc:sldMk cId="3223568265" sldId="263"/>
            <ac:spMk id="3" creationId="{BFAFE320-1F84-DFBE-4DBE-60D5A01B1237}"/>
          </ac:spMkLst>
        </pc:spChg>
        <pc:picChg chg="add mod">
          <ac:chgData name="Maria Svens" userId="5aff4963-c215-40e4-b49d-6a0e520b12df" providerId="ADAL" clId="{0BF05E6D-BEC7-4125-9DC9-799A5C887CDA}" dt="2026-01-19T11:36:47.631" v="314"/>
          <ac:picMkLst>
            <pc:docMk/>
            <pc:sldMk cId="3223568265" sldId="263"/>
            <ac:picMk id="4" creationId="{D6AF07F0-9C4E-ABAE-FE2F-C238DDC3823D}"/>
          </ac:picMkLst>
        </pc:picChg>
        <pc:picChg chg="add mod">
          <ac:chgData name="Maria Svens" userId="5aff4963-c215-40e4-b49d-6a0e520b12df" providerId="ADAL" clId="{0BF05E6D-BEC7-4125-9DC9-799A5C887CDA}" dt="2026-01-19T11:37:00.859" v="319"/>
          <ac:picMkLst>
            <pc:docMk/>
            <pc:sldMk cId="3223568265" sldId="263"/>
            <ac:picMk id="5" creationId="{196B5E7B-DDEC-B03D-EC8A-6094CA57A9AF}"/>
          </ac:picMkLst>
        </pc:picChg>
      </pc:sldChg>
      <pc:sldChg chg="addSp modSp new mod">
        <pc:chgData name="Maria Svens" userId="5aff4963-c215-40e4-b49d-6a0e520b12df" providerId="ADAL" clId="{0BF05E6D-BEC7-4125-9DC9-799A5C887CDA}" dt="2026-01-19T11:37:03.027" v="320"/>
        <pc:sldMkLst>
          <pc:docMk/>
          <pc:sldMk cId="2621012979" sldId="264"/>
        </pc:sldMkLst>
        <pc:spChg chg="mod">
          <ac:chgData name="Maria Svens" userId="5aff4963-c215-40e4-b49d-6a0e520b12df" providerId="ADAL" clId="{0BF05E6D-BEC7-4125-9DC9-799A5C887CDA}" dt="2026-01-12T07:11:28.053" v="177" actId="20577"/>
          <ac:spMkLst>
            <pc:docMk/>
            <pc:sldMk cId="2621012979" sldId="264"/>
            <ac:spMk id="2" creationId="{04ABD8DD-1CD6-A8C6-BFBF-A92BE6B78177}"/>
          </ac:spMkLst>
        </pc:spChg>
        <pc:spChg chg="mod">
          <ac:chgData name="Maria Svens" userId="5aff4963-c215-40e4-b49d-6a0e520b12df" providerId="ADAL" clId="{0BF05E6D-BEC7-4125-9DC9-799A5C887CDA}" dt="2026-01-12T07:12:40.683" v="194" actId="20577"/>
          <ac:spMkLst>
            <pc:docMk/>
            <pc:sldMk cId="2621012979" sldId="264"/>
            <ac:spMk id="3" creationId="{F2B31E34-3F3E-9949-70A1-94B4D40546C1}"/>
          </ac:spMkLst>
        </pc:spChg>
        <pc:picChg chg="add mod">
          <ac:chgData name="Maria Svens" userId="5aff4963-c215-40e4-b49d-6a0e520b12df" providerId="ADAL" clId="{0BF05E6D-BEC7-4125-9DC9-799A5C887CDA}" dt="2026-01-19T11:37:03.027" v="320"/>
          <ac:picMkLst>
            <pc:docMk/>
            <pc:sldMk cId="2621012979" sldId="264"/>
            <ac:picMk id="4" creationId="{097B8FB1-E63C-F4B7-62EE-C71A15F1F7F9}"/>
          </ac:picMkLst>
        </pc:picChg>
      </pc:sldChg>
      <pc:sldChg chg="add">
        <pc:chgData name="Maria Svens" userId="5aff4963-c215-40e4-b49d-6a0e520b12df" providerId="ADAL" clId="{0BF05E6D-BEC7-4125-9DC9-799A5C887CDA}" dt="2026-01-19T11:41:43.986" v="457"/>
        <pc:sldMkLst>
          <pc:docMk/>
          <pc:sldMk cId="897884025" sldId="265"/>
        </pc:sldMkLst>
      </pc:sldChg>
    </pc:docChg>
  </pc:docChgLst>
  <pc:docChgLst>
    <pc:chgData name="Yli-Viikari Anja (LUKE)" userId="S::anja.yli-viikari@luke.fi::e5b2e23e-e70b-45bf-aa4f-21634042ac00" providerId="AD" clId="Web-{F29B8D57-CD70-50FA-59DD-3960983867FE}"/>
    <pc:docChg chg="modSld">
      <pc:chgData name="Yli-Viikari Anja (LUKE)" userId="S::anja.yli-viikari@luke.fi::e5b2e23e-e70b-45bf-aa4f-21634042ac00" providerId="AD" clId="Web-{F29B8D57-CD70-50FA-59DD-3960983867FE}" dt="2026-01-14T08:15:21.162" v="13" actId="20577"/>
      <pc:docMkLst>
        <pc:docMk/>
      </pc:docMkLst>
      <pc:sldChg chg="modSp">
        <pc:chgData name="Yli-Viikari Anja (LUKE)" userId="S::anja.yli-viikari@luke.fi::e5b2e23e-e70b-45bf-aa4f-21634042ac00" providerId="AD" clId="Web-{F29B8D57-CD70-50FA-59DD-3960983867FE}" dt="2026-01-14T08:14:17.941" v="1" actId="20577"/>
        <pc:sldMkLst>
          <pc:docMk/>
          <pc:sldMk cId="3762311614" sldId="257"/>
        </pc:sldMkLst>
        <pc:spChg chg="mod">
          <ac:chgData name="Yli-Viikari Anja (LUKE)" userId="S::anja.yli-viikari@luke.fi::e5b2e23e-e70b-45bf-aa4f-21634042ac00" providerId="AD" clId="Web-{F29B8D57-CD70-50FA-59DD-3960983867FE}" dt="2026-01-14T08:14:17.941" v="1" actId="20577"/>
          <ac:spMkLst>
            <pc:docMk/>
            <pc:sldMk cId="3762311614" sldId="257"/>
            <ac:spMk id="3" creationId="{2D3DEFE7-9531-EF94-488B-8390B8B13B4A}"/>
          </ac:spMkLst>
        </pc:spChg>
      </pc:sldChg>
      <pc:sldChg chg="modSp">
        <pc:chgData name="Yli-Viikari Anja (LUKE)" userId="S::anja.yli-viikari@luke.fi::e5b2e23e-e70b-45bf-aa4f-21634042ac00" providerId="AD" clId="Web-{F29B8D57-CD70-50FA-59DD-3960983867FE}" dt="2026-01-14T08:15:21.162" v="13" actId="20577"/>
        <pc:sldMkLst>
          <pc:docMk/>
          <pc:sldMk cId="3456793552" sldId="262"/>
        </pc:sldMkLst>
        <pc:spChg chg="mod">
          <ac:chgData name="Yli-Viikari Anja (LUKE)" userId="S::anja.yli-viikari@luke.fi::e5b2e23e-e70b-45bf-aa4f-21634042ac00" providerId="AD" clId="Web-{F29B8D57-CD70-50FA-59DD-3960983867FE}" dt="2026-01-14T08:15:21.162" v="13" actId="20577"/>
          <ac:spMkLst>
            <pc:docMk/>
            <pc:sldMk cId="3456793552" sldId="262"/>
            <ac:spMk id="3" creationId="{FB119744-2211-5989-B08E-F4310BD074C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CBA5C-13C6-488E-9B7F-0D17A2E459C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CA2E-A2E8-499B-8C8D-D712EA11C13D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26606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CA2E-A2E8-499B-8C8D-D712EA11C13D}" type="slidenum">
              <a:rPr lang="sv-FI" smtClean="0"/>
              <a:t>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1726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36D1-7A60-BD3B-AD24-94D1EFDF2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C61B6-0DD8-5ED6-493C-AAEE323FB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4143C-0349-C2E0-03CD-627BF8B3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40F35-3CC9-E1F3-A123-79E559A6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C859C-C453-AC3A-BA44-978E3A3E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1130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DADD-1215-619E-8A9D-EABC74DD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E5284-E55C-0EB0-919F-0795CADB3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AAF29-AE28-7B02-9ADB-A2F795E7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79070-2680-FCC1-496C-C1FE2E3F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15130-5B03-9333-1716-8B39583E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7376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39BDB9-A741-3C48-6D08-F5460E70D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8B07F-F19E-2E43-E906-1968C0B7D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66A5A-3AE5-4CB1-994F-B89D3399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6E24C-E6D3-6668-3A06-6C654183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E71D-4EC0-9DCC-DCD8-D23AD205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0337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44CD-6E4B-CF35-66E5-5748BD8A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EE05-9CA8-146C-2010-ACA84DE0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5247-5856-4B89-03A0-7F996D94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0A155-8353-CFE6-B9FE-8D79EA1C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98A71-4ABD-1523-8C92-C05E6D75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453068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6085D-4587-79F3-F117-57C18C70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35D0-AA0B-0D1E-3173-5EAB24F6F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25207-232F-A1FB-6BAF-661C094B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A8B40-812F-5CDB-0154-61061CF0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AE6B-8B53-48B7-3A20-7D070215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8502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3103-3364-20B6-FA4D-FE54BDB1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34BFC-31E1-873C-41C8-A58D378E3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BE20E-EDD8-2C99-29C0-15B433F8E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4CEAF-DE29-E476-186E-1E0C1CEF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C3F46-3C2C-8348-2A74-9B4745E6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2D8A5-FE1E-5506-23C1-DE4A5449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2147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32EE-0673-3DD6-E329-691C69146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679EE-EB77-2F8C-5250-0DAA8411B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9780F-D485-28E4-AEC2-CDA95A6B0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32EF0-21C8-E06B-1883-F03527FD1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DE23E-752D-7325-BA0B-A149A1E4E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C2E74-101E-E649-D035-7D43619A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F305D-4182-6D6B-6886-59D08D9A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65BCC-AE88-2C17-800E-EE005390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3752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2D7A-321F-2145-7378-BE0D850B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6850E-9BFE-38C6-5CA5-98E19D9E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7B7B0-A63F-7E12-45D8-42F52B88E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41EF5-D1F5-AB1E-6C43-AC36BA70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4569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FBCB2-0B54-A74E-8A86-1FB7997D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6B60E-BE2A-E447-AA5B-496C3E61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B966A-6FCD-6D37-4FCA-8199C4043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15778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5923-9BF2-50DA-DB45-9E31FC0A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E12F-903F-991D-9E9D-B264D8137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5C76F-0D63-4D24-2246-E7797A124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A077F-0360-22C0-4728-F5FC0189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648E6-463F-7236-435C-3EA81EBE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CAB56-48E6-C348-03B7-4D65A285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0801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4C94-4277-E4A2-12B9-945EC824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BC76E-03AB-9044-2B91-7F4E56C27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6F59D-5B8B-569C-9C24-FBFD607B4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64ADC-EB4C-5CAF-4877-C3CFDE0C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05B29-A8D5-A78A-4DB5-34BD9E3C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294FA-EC5C-7F18-B8D4-7CCD3615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928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F6F6D8-C514-1CA2-6D9D-1EB36EC8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2791-482C-1CF4-B889-FBE11AA01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2A2B5-1148-E9C9-D1A2-16BE01AF9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D87C6-3FA4-177A-DC06-AA583D70B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F8AF2-D083-8506-3B83-141505BFF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8712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instagram.com/kristinakemenikov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46766-087A-988D-B07D-D6F30C44F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0747F-814E-876B-8B12-32B32665F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Kasvitaidetta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6C83F-4E15-F0A3-3049-DD42CF3562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Koulupuutarhavuosi</a:t>
            </a:r>
            <a:r>
              <a:rPr lang="sv-SE" dirty="0"/>
              <a:t> 4-5 </a:t>
            </a:r>
            <a:endParaRPr lang="sv-FI" dirty="0"/>
          </a:p>
        </p:txBody>
      </p:sp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D7A4EC4C-99D7-DAF0-239F-60DE20F37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3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F0962-F64B-AC63-BDE2-CF904334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1D46D4B-0076-61F6-C56E-CD73FB12C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6" name="Picture 5" descr="A black and orange text&#10;&#10;AI-generated content may be incorrect.">
            <a:extLst>
              <a:ext uri="{FF2B5EF4-FFF2-40B4-BE49-F238E27FC236}">
                <a16:creationId xmlns:a16="http://schemas.microsoft.com/office/drawing/2014/main" id="{34CB118D-87F4-89ED-77C4-E488CB68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6126"/>
            <a:ext cx="4889002" cy="15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16BCB-B65E-52AE-2A06-C5657B78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Inspiraatiota taiteilijoilta, jotka yhdistävät kasveja ja maalausta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FADB8-8012-E7D1-5FBD-C5192EAA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71656" cy="4351338"/>
          </a:xfrm>
        </p:spPr>
        <p:txBody>
          <a:bodyPr/>
          <a:lstStyle/>
          <a:p>
            <a:r>
              <a:rPr lang="fi-FI" dirty="0"/>
              <a:t>Katso inspiraatiota </a:t>
            </a:r>
            <a:r>
              <a:rPr lang="fi-FI" dirty="0">
                <a:hlinkClick r:id="rId2"/>
              </a:rPr>
              <a:t>Kristina </a:t>
            </a:r>
            <a:r>
              <a:rPr lang="fi-FI" dirty="0" err="1">
                <a:hlinkClick r:id="rId2"/>
              </a:rPr>
              <a:t>Kemenikovan</a:t>
            </a:r>
            <a:r>
              <a:rPr lang="fi-FI" dirty="0">
                <a:hlinkClick r:id="rId2"/>
              </a:rPr>
              <a:t> </a:t>
            </a:r>
            <a:r>
              <a:rPr lang="fi-FI" dirty="0"/>
              <a:t>taideteoksista.</a:t>
            </a:r>
          </a:p>
          <a:p>
            <a:r>
              <a:rPr lang="fi-FI" dirty="0"/>
              <a:t>Mikä on suosikkitaideteostasi?</a:t>
            </a:r>
            <a:endParaRPr lang="sv-FI" dirty="0"/>
          </a:p>
        </p:txBody>
      </p:sp>
      <p:pic>
        <p:nvPicPr>
          <p:cNvPr id="4" name="Picture 2" descr="Windy days - fine art print">
            <a:extLst>
              <a:ext uri="{FF2B5EF4-FFF2-40B4-BE49-F238E27FC236}">
                <a16:creationId xmlns:a16="http://schemas.microsoft.com/office/drawing/2014/main" id="{31739926-DA07-DAD3-9295-C373C764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56" y="1267733"/>
            <a:ext cx="3272473" cy="42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0D030-7909-E2B4-54C8-0A586E570A0B}"/>
              </a:ext>
            </a:extLst>
          </p:cNvPr>
          <p:cNvSpPr txBox="1"/>
          <p:nvPr/>
        </p:nvSpPr>
        <p:spPr>
          <a:xfrm>
            <a:off x="5943599" y="5198962"/>
            <a:ext cx="3272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Julkaistu</a:t>
            </a:r>
            <a:r>
              <a:rPr lang="sv-SE" sz="1400" dirty="0"/>
              <a:t> </a:t>
            </a:r>
            <a:r>
              <a:rPr lang="sv-SE" sz="1400" dirty="0" err="1"/>
              <a:t>taiteilijan</a:t>
            </a:r>
            <a:r>
              <a:rPr lang="sv-SE" sz="1400" dirty="0"/>
              <a:t> </a:t>
            </a:r>
            <a:r>
              <a:rPr lang="sv-SE" sz="1400" dirty="0" err="1"/>
              <a:t>luvalla</a:t>
            </a:r>
            <a:r>
              <a:rPr lang="sv-SE" sz="1400" dirty="0"/>
              <a:t>.</a:t>
            </a:r>
            <a:endParaRPr lang="sv-FI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CC2E4-970B-4B9C-7BD8-71B84C517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7" name="Picture 6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1571D36-05D8-2D27-82AD-48DF16595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2C583-AF69-C033-E8C5-E40DC2E2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Tarvitaan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EFE7-9531-EF94-488B-8390B8B13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Prässättyjä kasveja</a:t>
            </a:r>
          </a:p>
          <a:p>
            <a:r>
              <a:rPr lang="fi-FI" dirty="0"/>
              <a:t>Tukevaa valkoista paperia, mieluiten A3</a:t>
            </a:r>
          </a:p>
          <a:p>
            <a:r>
              <a:rPr lang="fi-FI" dirty="0"/>
              <a:t>Liimaa</a:t>
            </a:r>
          </a:p>
          <a:p>
            <a:r>
              <a:rPr lang="fi-FI" dirty="0"/>
              <a:t>Luonnosteluun tarkoitettuja lyijykyniä</a:t>
            </a:r>
          </a:p>
          <a:p>
            <a:r>
              <a:rPr lang="fi-FI" dirty="0"/>
              <a:t>Värikynät tai pullomaalia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5D344-70CD-85D1-2C9B-BB001F4BC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1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574B-6409-E1C3-F92F-74F0F7DF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Kerää</a:t>
            </a:r>
            <a:r>
              <a:rPr lang="sv-SE" dirty="0"/>
              <a:t> ja </a:t>
            </a:r>
            <a:r>
              <a:rPr lang="sv-SE" dirty="0" err="1"/>
              <a:t>prässää</a:t>
            </a:r>
            <a:r>
              <a:rPr lang="sv-SE" dirty="0"/>
              <a:t> </a:t>
            </a:r>
            <a:r>
              <a:rPr lang="sv-SE" dirty="0" err="1"/>
              <a:t>kasveja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BC47-9D87-2C22-4746-742FFC5CD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8886" cy="4351338"/>
          </a:xfrm>
        </p:spPr>
        <p:txBody>
          <a:bodyPr/>
          <a:lstStyle/>
          <a:p>
            <a:r>
              <a:rPr lang="fi-FI" dirty="0"/>
              <a:t>Liiku vain koulun tai kunnan alueella.</a:t>
            </a:r>
          </a:p>
          <a:p>
            <a:r>
              <a:rPr lang="fi-FI" dirty="0"/>
              <a:t>Älä luvatta mene puutarhoihin tai muihin yksityisalueisiin!</a:t>
            </a:r>
          </a:p>
          <a:p>
            <a:r>
              <a:rPr lang="fi-FI" dirty="0"/>
              <a:t>Valitse pari kasvia, mieluiten juurineen.</a:t>
            </a:r>
          </a:p>
          <a:p>
            <a:r>
              <a:rPr lang="fi-FI" dirty="0"/>
              <a:t>Harkitse niiden kokoa – mahtuuko se A3-arkille?</a:t>
            </a:r>
          </a:p>
          <a:p>
            <a:r>
              <a:rPr lang="fi-FI" dirty="0"/>
              <a:t>Palaa luokkaan, ja laita prässiin ensi viikkoa varten.</a:t>
            </a:r>
            <a:endParaRPr lang="sv-FI" dirty="0"/>
          </a:p>
        </p:txBody>
      </p:sp>
      <p:pic>
        <p:nvPicPr>
          <p:cNvPr id="4" name="Content Placeholder 5" descr="A person holding a plant&#10;&#10;AI-generated content may be incorrect.">
            <a:extLst>
              <a:ext uri="{FF2B5EF4-FFF2-40B4-BE49-F238E27FC236}">
                <a16:creationId xmlns:a16="http://schemas.microsoft.com/office/drawing/2014/main" id="{544E14CC-5200-1B2B-0F9B-C9A5B08C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1763" y="1187792"/>
            <a:ext cx="5131937" cy="3421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DE8980-EB63-58D2-B4EE-0C87CFF96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DFE272B8-9E7E-A2A6-FB2B-0659132A0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5DEC-060A-4A54-5F17-39A36947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Missä</a:t>
            </a:r>
            <a:r>
              <a:rPr lang="sv-SE" dirty="0"/>
              <a:t> </a:t>
            </a:r>
            <a:r>
              <a:rPr lang="sv-SE" dirty="0" err="1"/>
              <a:t>kasvisi</a:t>
            </a:r>
            <a:r>
              <a:rPr lang="sv-SE" dirty="0"/>
              <a:t> </a:t>
            </a:r>
            <a:r>
              <a:rPr lang="sv-SE" dirty="0" err="1"/>
              <a:t>kasvaa</a:t>
            </a:r>
            <a:r>
              <a:rPr lang="sv-SE" dirty="0"/>
              <a:t> </a:t>
            </a:r>
            <a:r>
              <a:rPr lang="sv-SE" dirty="0" err="1"/>
              <a:t>mielikuvituksessasi</a:t>
            </a:r>
            <a:r>
              <a:rPr lang="sv-SE" dirty="0"/>
              <a:t>?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9744-2211-5989-B08E-F4310BD07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271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Onko se puutarhassa? Kaupungissa? Metsässä? Leikkikentällä? Hylätyn tehtaan sisällä? Toisella planeetalla tai mielikuvitusmaailmassa?</a:t>
            </a:r>
          </a:p>
          <a:p>
            <a:r>
              <a:rPr lang="fi-FI" dirty="0"/>
              <a:t>Näetkö kasvin maan alla? Onko maan alla jotain muuta?</a:t>
            </a:r>
          </a:p>
          <a:p>
            <a:r>
              <a:rPr lang="fi-FI" dirty="0"/>
              <a:t>Onko muita kasveja tai eläimiä, ihmisiä tai muita hahmoja?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03A6C-823D-F8BB-2D71-82D9B1113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BC37560-11F9-7FBF-7453-8E4E34D9D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  <p:pic>
        <p:nvPicPr>
          <p:cNvPr id="6" name="Picture 5" descr="Glowing mushrooms in the forest">
            <a:extLst>
              <a:ext uri="{FF2B5EF4-FFF2-40B4-BE49-F238E27FC236}">
                <a16:creationId xmlns:a16="http://schemas.microsoft.com/office/drawing/2014/main" id="{7237BE15-35C2-867C-1F66-CA913AE4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4" y="1825625"/>
            <a:ext cx="4611416" cy="30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9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5412-A342-7A5D-9D67-A8EDCEDD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Aseta yksi tai useampi kasvi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0DB5A-68FE-3E08-F0B1-F7FEEB190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5714" cy="4351338"/>
          </a:xfrm>
        </p:spPr>
        <p:txBody>
          <a:bodyPr/>
          <a:lstStyle/>
          <a:p>
            <a:r>
              <a:rPr lang="fi-FI" dirty="0"/>
              <a:t>Aseta kasvi(t) valitsemaasi paikkaan.</a:t>
            </a:r>
          </a:p>
          <a:p>
            <a:r>
              <a:rPr lang="fi-FI" dirty="0"/>
              <a:t>Piirrä varovasti kevyesti kädellä tai merkitse kasvin sijainti.</a:t>
            </a:r>
          </a:p>
          <a:p>
            <a:r>
              <a:rPr lang="fi-FI" dirty="0"/>
              <a:t>Poista kasvi ja säilytä sitä suojatussa paikassa, kuten kovakantisen kirjan sisällä.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C1D8F-610E-6B35-EA77-2FCEE58D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555E7AB6-2DDE-9EA7-D2B0-DA207162C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  <p:pic>
        <p:nvPicPr>
          <p:cNvPr id="6" name="Picture 5" descr="A person drawing a plant&#10;&#10;AI-generated content may be incorrect.">
            <a:extLst>
              <a:ext uri="{FF2B5EF4-FFF2-40B4-BE49-F238E27FC236}">
                <a16:creationId xmlns:a16="http://schemas.microsoft.com/office/drawing/2014/main" id="{1343BB50-9275-720B-1314-A968B5A76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4438" y="1491140"/>
            <a:ext cx="4596372" cy="34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5941-18CD-5A83-ADB7-53A6F164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Piirrä yksityiskohdat ja väritä maisema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D3C5E-C1E5-0429-0751-FB64F2D37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Piirrä ja väritä maisema kasvien ympärille.</a:t>
            </a:r>
          </a:p>
          <a:p>
            <a:r>
              <a:rPr lang="fi-FI" dirty="0"/>
              <a:t>Luo maisemasi haluamallasi tavalla ja haluamallasi sisällöllä.</a:t>
            </a: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58BA1-82CD-37E7-6739-C00201627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51177E01-A577-DEF0-2152-70DD9A170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B8A1-A0EB-9FC8-335F-8D902098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Kiinnitä</a:t>
            </a:r>
            <a:r>
              <a:rPr lang="sv-SE" dirty="0"/>
              <a:t> </a:t>
            </a:r>
            <a:r>
              <a:rPr lang="sv-SE" dirty="0" err="1"/>
              <a:t>kasvi</a:t>
            </a:r>
            <a:r>
              <a:rPr lang="sv-SE" dirty="0"/>
              <a:t> </a:t>
            </a:r>
            <a:r>
              <a:rPr lang="sv-SE" dirty="0" err="1"/>
              <a:t>paperiin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E320-1F84-DFBE-4DBE-60D5A01B1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Kiinnitä kasvi paperiin askarteluliimalla tai pienillä teipinpaloilla.</a:t>
            </a:r>
          </a:p>
          <a:p>
            <a:r>
              <a:rPr lang="fi-FI" dirty="0"/>
              <a:t>Ota valokuva, jotta muistat, miltä se näytti.</a:t>
            </a:r>
          </a:p>
          <a:p>
            <a:r>
              <a:rPr lang="fi-FI" dirty="0"/>
              <a:t>Käsittele paperia varovasti ja vältä sen taivuttamista liimaamisen jälkeen, jotta se ei katkea.</a:t>
            </a:r>
          </a:p>
          <a:p>
            <a:r>
              <a:rPr lang="fi-FI" dirty="0"/>
              <a:t>Voit ripustaa maalauksesi heti ja ihailla taideteosta!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F07F0-9C4E-ABAE-FE2F-C238DDC38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196B5E7B-DDEC-B03D-EC8A-6094CA57A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6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D8DD-1CD6-A8C6-BFBF-A92BE6B78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Arvioi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31E34-3F3E-9949-70A1-94B4D4054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Mikä tehtävän osa oli helpoin/vaikein?</a:t>
            </a:r>
          </a:p>
          <a:p>
            <a:r>
              <a:rPr lang="fi-FI" dirty="0"/>
              <a:t>Missä onnistuit erityisen hyvin?</a:t>
            </a:r>
          </a:p>
          <a:p>
            <a:endParaRPr lang="fi-FI" dirty="0"/>
          </a:p>
          <a:p>
            <a:r>
              <a:rPr lang="fi-FI" dirty="0"/>
              <a:t>Kuvaile luokkatoverin maalausta mainitsematta kenen </a:t>
            </a:r>
            <a:r>
              <a:rPr lang="fi-FI"/>
              <a:t>maalausta ajattelet. </a:t>
            </a:r>
            <a:r>
              <a:rPr lang="fi-FI" dirty="0"/>
              <a:t>Voivatko muut arvata, mitä maalausta kuvailet?</a:t>
            </a:r>
            <a:endParaRPr lang="sv-FI" dirty="0"/>
          </a:p>
        </p:txBody>
      </p:sp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097B8FB1-E63C-F4B7-62EE-C71A15F1F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2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9b636b-89e7-41cb-8d97-21955ee7ce93" xsi:nil="true"/>
    <lcf76f155ced4ddcb4097134ff3c332f xmlns="b16f901c-1ec3-44f9-beff-c2a51b0f2f1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CE45D3F8093458218BCFC035F4509" ma:contentTypeVersion="16" ma:contentTypeDescription="Create a new document." ma:contentTypeScope="" ma:versionID="de61c17f890e6e96bc4113c5f478fb63">
  <xsd:schema xmlns:xsd="http://www.w3.org/2001/XMLSchema" xmlns:xs="http://www.w3.org/2001/XMLSchema" xmlns:p="http://schemas.microsoft.com/office/2006/metadata/properties" xmlns:ns2="b16f901c-1ec3-44f9-beff-c2a51b0f2f12" xmlns:ns3="c69b636b-89e7-41cb-8d97-21955ee7ce93" targetNamespace="http://schemas.microsoft.com/office/2006/metadata/properties" ma:root="true" ma:fieldsID="6d15c65e216097c844627369e92de186" ns2:_="" ns3:_="">
    <xsd:import namespace="b16f901c-1ec3-44f9-beff-c2a51b0f2f12"/>
    <xsd:import namespace="c69b636b-89e7-41cb-8d97-21955ee7ce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f901c-1ec3-44f9-beff-c2a51b0f2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2cd526b-37ab-4c79-b1e8-cbc2676fe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9b636b-89e7-41cb-8d97-21955ee7ce9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9c3cd4f-02e6-4f75-90ed-71b7189d24d7}" ma:internalName="TaxCatchAll" ma:showField="CatchAllData" ma:web="c69b636b-89e7-41cb-8d97-21955ee7ce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77309-7360-4EA9-8679-5B5068A3F6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214AA5-4671-46DE-88B8-C046395B5F80}">
  <ds:schemaRefs>
    <ds:schemaRef ds:uri="http://schemas.microsoft.com/office/2006/metadata/properties"/>
    <ds:schemaRef ds:uri="http://schemas.microsoft.com/office/infopath/2007/PartnerControls"/>
    <ds:schemaRef ds:uri="c69b636b-89e7-41cb-8d97-21955ee7ce93"/>
    <ds:schemaRef ds:uri="b16f901c-1ec3-44f9-beff-c2a51b0f2f12"/>
  </ds:schemaRefs>
</ds:datastoreItem>
</file>

<file path=customXml/itemProps3.xml><?xml version="1.0" encoding="utf-8"?>
<ds:datastoreItem xmlns:ds="http://schemas.openxmlformats.org/officeDocument/2006/customXml" ds:itemID="{5E85A0D0-48B8-420C-AAAF-78F576BCC8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6f901c-1ec3-44f9-beff-c2a51b0f2f12"/>
    <ds:schemaRef ds:uri="c69b636b-89e7-41cb-8d97-21955ee7ce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95c6060d-c47e-49ff-bd70-27dea493f241}" enabled="0" method="" siteId="{95c6060d-c47e-49ff-bd70-27dea493f24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261</Words>
  <Application>Microsoft Office PowerPoint</Application>
  <PresentationFormat>Widescreen</PresentationFormat>
  <Paragraphs>40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Kasvitaidetta</vt:lpstr>
      <vt:lpstr>Inspiraatiota taiteilijoilta, jotka yhdistävät kasveja ja maalausta</vt:lpstr>
      <vt:lpstr>Tarvitaan</vt:lpstr>
      <vt:lpstr>Kerää ja prässää kasveja</vt:lpstr>
      <vt:lpstr>Missä kasvisi kasvaa mielikuvituksessasi?</vt:lpstr>
      <vt:lpstr>Aseta yksi tai useampi kasvi</vt:lpstr>
      <vt:lpstr>Piirrä yksityiskohdat ja väritä maisema</vt:lpstr>
      <vt:lpstr>Kiinnitä kasvi paperiin</vt:lpstr>
      <vt:lpstr>Arvioi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6</cp:revision>
  <dcterms:created xsi:type="dcterms:W3CDTF">2025-06-25T07:33:50Z</dcterms:created>
  <dcterms:modified xsi:type="dcterms:W3CDTF">2026-01-19T11:41:52Z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0x0101002B9CE45D3F8093458218BCFC035F4509</vt:lpwstr>
  </property>
  <property fmtid="{D5CDD505-2E9C-101B-9397-08002B2CF9AE}" pid="3" name="MediaServiceImageTags">
    <vt:lpwstr/>
  </property>
</Properties>
</file>