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57" r:id="rId7"/>
    <p:sldId id="266" r:id="rId8"/>
    <p:sldId id="268" r:id="rId9"/>
    <p:sldId id="263" r:id="rId10"/>
    <p:sldId id="264" r:id="rId11"/>
    <p:sldId id="265" r:id="rId12"/>
    <p:sldId id="267" r:id="rId13"/>
    <p:sldId id="259" r:id="rId14"/>
    <p:sldId id="260" r:id="rId15"/>
    <p:sldId id="261" r:id="rId16"/>
    <p:sldId id="269" r:id="rId17"/>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31B524-B145-4BFF-703B-EE2764951B11}" name="Hartikainen Merja (LUKE)" initials="H(" userId="S::merja.hartikainen@luke.fi::a00c6215-d9c5-4428-92d6-754d5d036bb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2E3CD-F84B-469C-923F-8542C7C295AA}" v="27" dt="2026-01-19T11:51:53.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vens" userId="5aff4963-c215-40e4-b49d-6a0e520b12df" providerId="ADAL" clId="{0BF05E6D-BEC7-4125-9DC9-799A5C887CDA}"/>
    <pc:docChg chg="undo custSel addSld delSld modSld">
      <pc:chgData name="Maria Svens" userId="5aff4963-c215-40e4-b49d-6a0e520b12df" providerId="ADAL" clId="{0BF05E6D-BEC7-4125-9DC9-799A5C887CDA}" dt="2026-01-19T11:52:12.527" v="1314" actId="1076"/>
      <pc:docMkLst>
        <pc:docMk/>
      </pc:docMkLst>
      <pc:sldChg chg="addSp modSp mod">
        <pc:chgData name="Maria Svens" userId="5aff4963-c215-40e4-b49d-6a0e520b12df" providerId="ADAL" clId="{0BF05E6D-BEC7-4125-9DC9-799A5C887CDA}" dt="2026-01-19T11:42:41.708" v="1201"/>
        <pc:sldMkLst>
          <pc:docMk/>
          <pc:sldMk cId="2109734229" sldId="256"/>
        </pc:sldMkLst>
        <pc:spChg chg="mod">
          <ac:chgData name="Maria Svens" userId="5aff4963-c215-40e4-b49d-6a0e520b12df" providerId="ADAL" clId="{0BF05E6D-BEC7-4125-9DC9-799A5C887CDA}" dt="2026-01-09T11:31:43.641" v="45" actId="20577"/>
          <ac:spMkLst>
            <pc:docMk/>
            <pc:sldMk cId="2109734229" sldId="256"/>
            <ac:spMk id="2" creationId="{3CA0747F-814E-876B-8B12-32B32665F27D}"/>
          </ac:spMkLst>
        </pc:spChg>
        <pc:spChg chg="mod">
          <ac:chgData name="Maria Svens" userId="5aff4963-c215-40e4-b49d-6a0e520b12df" providerId="ADAL" clId="{0BF05E6D-BEC7-4125-9DC9-799A5C887CDA}" dt="2026-01-09T11:31:52.370" v="65" actId="20577"/>
          <ac:spMkLst>
            <pc:docMk/>
            <pc:sldMk cId="2109734229" sldId="256"/>
            <ac:spMk id="3" creationId="{3AC6C83F-4E15-F0A3-3049-DD42CF3562E5}"/>
          </ac:spMkLst>
        </pc:spChg>
        <pc:picChg chg="add mod ord">
          <ac:chgData name="Maria Svens" userId="5aff4963-c215-40e4-b49d-6a0e520b12df" providerId="ADAL" clId="{0BF05E6D-BEC7-4125-9DC9-799A5C887CDA}" dt="2026-01-19T11:42:37.809" v="1200" actId="167"/>
          <ac:picMkLst>
            <pc:docMk/>
            <pc:sldMk cId="2109734229" sldId="256"/>
            <ac:picMk id="4" creationId="{42D9B060-9609-5BBF-1860-0ED2D26D68C7}"/>
          </ac:picMkLst>
        </pc:picChg>
        <pc:picChg chg="add mod">
          <ac:chgData name="Maria Svens" userId="5aff4963-c215-40e4-b49d-6a0e520b12df" providerId="ADAL" clId="{0BF05E6D-BEC7-4125-9DC9-799A5C887CDA}" dt="2026-01-19T11:42:41.708" v="1201"/>
          <ac:picMkLst>
            <pc:docMk/>
            <pc:sldMk cId="2109734229" sldId="256"/>
            <ac:picMk id="5" creationId="{FACFA6D6-3859-3709-CF42-849FDB8F38EB}"/>
          </ac:picMkLst>
        </pc:picChg>
      </pc:sldChg>
      <pc:sldChg chg="addSp modSp mod">
        <pc:chgData name="Maria Svens" userId="5aff4963-c215-40e4-b49d-6a0e520b12df" providerId="ADAL" clId="{0BF05E6D-BEC7-4125-9DC9-799A5C887CDA}" dt="2026-01-19T11:44:15.337" v="1209"/>
        <pc:sldMkLst>
          <pc:docMk/>
          <pc:sldMk cId="1028758397" sldId="257"/>
        </pc:sldMkLst>
        <pc:spChg chg="mod">
          <ac:chgData name="Maria Svens" userId="5aff4963-c215-40e4-b49d-6a0e520b12df" providerId="ADAL" clId="{0BF05E6D-BEC7-4125-9DC9-799A5C887CDA}" dt="2026-01-09T11:50:40.488" v="107" actId="20577"/>
          <ac:spMkLst>
            <pc:docMk/>
            <pc:sldMk cId="1028758397" sldId="257"/>
            <ac:spMk id="2" creationId="{36A4C246-3FF8-80C8-AD4B-6EBB61828C9F}"/>
          </ac:spMkLst>
        </pc:spChg>
        <pc:spChg chg="mod">
          <ac:chgData name="Maria Svens" userId="5aff4963-c215-40e4-b49d-6a0e520b12df" providerId="ADAL" clId="{0BF05E6D-BEC7-4125-9DC9-799A5C887CDA}" dt="2026-01-19T11:44:10.937" v="1208" actId="14100"/>
          <ac:spMkLst>
            <pc:docMk/>
            <pc:sldMk cId="1028758397" sldId="257"/>
            <ac:spMk id="3" creationId="{C4960222-B4D1-1EDD-947C-FCE671C69ECE}"/>
          </ac:spMkLst>
        </pc:spChg>
        <pc:picChg chg="add mod">
          <ac:chgData name="Maria Svens" userId="5aff4963-c215-40e4-b49d-6a0e520b12df" providerId="ADAL" clId="{0BF05E6D-BEC7-4125-9DC9-799A5C887CDA}" dt="2026-01-19T11:44:07.923" v="1207"/>
          <ac:picMkLst>
            <pc:docMk/>
            <pc:sldMk cId="1028758397" sldId="257"/>
            <ac:picMk id="4" creationId="{95D70131-5605-F144-C4E9-B4AC66F4132C}"/>
          </ac:picMkLst>
        </pc:picChg>
        <pc:picChg chg="add mod">
          <ac:chgData name="Maria Svens" userId="5aff4963-c215-40e4-b49d-6a0e520b12df" providerId="ADAL" clId="{0BF05E6D-BEC7-4125-9DC9-799A5C887CDA}" dt="2026-01-19T11:44:15.337" v="1209"/>
          <ac:picMkLst>
            <pc:docMk/>
            <pc:sldMk cId="1028758397" sldId="257"/>
            <ac:picMk id="5" creationId="{EDA41F32-F5EF-80E0-79A5-22B7F8DD6845}"/>
          </ac:picMkLst>
        </pc:picChg>
      </pc:sldChg>
      <pc:sldChg chg="addSp delSp modSp mod setBg">
        <pc:chgData name="Maria Svens" userId="5aff4963-c215-40e4-b49d-6a0e520b12df" providerId="ADAL" clId="{0BF05E6D-BEC7-4125-9DC9-799A5C887CDA}" dt="2026-01-19T11:43:40.573" v="1206" actId="167"/>
        <pc:sldMkLst>
          <pc:docMk/>
          <pc:sldMk cId="1457869120" sldId="258"/>
        </pc:sldMkLst>
        <pc:spChg chg="mod">
          <ac:chgData name="Maria Svens" userId="5aff4963-c215-40e4-b49d-6a0e520b12df" providerId="ADAL" clId="{0BF05E6D-BEC7-4125-9DC9-799A5C887CDA}" dt="2026-01-09T11:33:37.746" v="88" actId="26606"/>
          <ac:spMkLst>
            <pc:docMk/>
            <pc:sldMk cId="1457869120" sldId="258"/>
            <ac:spMk id="2" creationId="{6B2A1A3D-22D3-CC27-8E81-0C0C802F2A29}"/>
          </ac:spMkLst>
        </pc:spChg>
        <pc:spChg chg="add">
          <ac:chgData name="Maria Svens" userId="5aff4963-c215-40e4-b49d-6a0e520b12df" providerId="ADAL" clId="{0BF05E6D-BEC7-4125-9DC9-799A5C887CDA}" dt="2026-01-09T11:33:37.746" v="88" actId="26606"/>
          <ac:spMkLst>
            <pc:docMk/>
            <pc:sldMk cId="1457869120" sldId="258"/>
            <ac:spMk id="10" creationId="{D4771268-CB57-404A-9271-370EB28F6090}"/>
          </ac:spMkLst>
        </pc:spChg>
        <pc:picChg chg="add mod ord">
          <ac:chgData name="Maria Svens" userId="5aff4963-c215-40e4-b49d-6a0e520b12df" providerId="ADAL" clId="{0BF05E6D-BEC7-4125-9DC9-799A5C887CDA}" dt="2026-01-19T11:43:40.573" v="1206" actId="167"/>
          <ac:picMkLst>
            <pc:docMk/>
            <pc:sldMk cId="1457869120" sldId="258"/>
            <ac:picMk id="3" creationId="{9180BD40-94B1-7EA6-238E-CE4E8C6A414A}"/>
          </ac:picMkLst>
        </pc:picChg>
        <pc:picChg chg="add mod">
          <ac:chgData name="Maria Svens" userId="5aff4963-c215-40e4-b49d-6a0e520b12df" providerId="ADAL" clId="{0BF05E6D-BEC7-4125-9DC9-799A5C887CDA}" dt="2026-01-19T11:43:30.793" v="1204" actId="14100"/>
          <ac:picMkLst>
            <pc:docMk/>
            <pc:sldMk cId="1457869120" sldId="258"/>
            <ac:picMk id="5" creationId="{EEBFFED0-4ECC-1B98-9375-075A49330B9A}"/>
          </ac:picMkLst>
        </pc:picChg>
      </pc:sldChg>
      <pc:sldChg chg="addSp modSp mod">
        <pc:chgData name="Maria Svens" userId="5aff4963-c215-40e4-b49d-6a0e520b12df" providerId="ADAL" clId="{0BF05E6D-BEC7-4125-9DC9-799A5C887CDA}" dt="2026-01-19T11:51:20.008" v="1306"/>
        <pc:sldMkLst>
          <pc:docMk/>
          <pc:sldMk cId="2464335301" sldId="259"/>
        </pc:sldMkLst>
        <pc:spChg chg="mod">
          <ac:chgData name="Maria Svens" userId="5aff4963-c215-40e4-b49d-6a0e520b12df" providerId="ADAL" clId="{0BF05E6D-BEC7-4125-9DC9-799A5C887CDA}" dt="2026-01-09T12:02:45.618" v="432" actId="20577"/>
          <ac:spMkLst>
            <pc:docMk/>
            <pc:sldMk cId="2464335301" sldId="259"/>
            <ac:spMk id="2" creationId="{2CC41EF0-33D5-9BF7-ADF8-52533FAECC62}"/>
          </ac:spMkLst>
        </pc:spChg>
        <pc:spChg chg="mod">
          <ac:chgData name="Maria Svens" userId="5aff4963-c215-40e4-b49d-6a0e520b12df" providerId="ADAL" clId="{0BF05E6D-BEC7-4125-9DC9-799A5C887CDA}" dt="2026-01-19T11:50:20.793" v="1297" actId="14100"/>
          <ac:spMkLst>
            <pc:docMk/>
            <pc:sldMk cId="2464335301" sldId="259"/>
            <ac:spMk id="3" creationId="{0398F1D6-8ED3-44DA-B212-6B6640C031D8}"/>
          </ac:spMkLst>
        </pc:spChg>
        <pc:picChg chg="add mod">
          <ac:chgData name="Maria Svens" userId="5aff4963-c215-40e4-b49d-6a0e520b12df" providerId="ADAL" clId="{0BF05E6D-BEC7-4125-9DC9-799A5C887CDA}" dt="2026-01-19T11:50:16.234" v="1296"/>
          <ac:picMkLst>
            <pc:docMk/>
            <pc:sldMk cId="2464335301" sldId="259"/>
            <ac:picMk id="4" creationId="{DD5AAC87-592D-E4A9-3D09-19930767924F}"/>
          </ac:picMkLst>
        </pc:picChg>
        <pc:picChg chg="add mod">
          <ac:chgData name="Maria Svens" userId="5aff4963-c215-40e4-b49d-6a0e520b12df" providerId="ADAL" clId="{0BF05E6D-BEC7-4125-9DC9-799A5C887CDA}" dt="2026-01-19T11:51:20.008" v="1306"/>
          <ac:picMkLst>
            <pc:docMk/>
            <pc:sldMk cId="2464335301" sldId="259"/>
            <ac:picMk id="5" creationId="{50DA1CAB-723D-1060-15F7-B3D7DF4C8445}"/>
          </ac:picMkLst>
        </pc:picChg>
      </pc:sldChg>
      <pc:sldChg chg="addSp modSp mod">
        <pc:chgData name="Maria Svens" userId="5aff4963-c215-40e4-b49d-6a0e520b12df" providerId="ADAL" clId="{0BF05E6D-BEC7-4125-9DC9-799A5C887CDA}" dt="2026-01-19T11:51:18.261" v="1305"/>
        <pc:sldMkLst>
          <pc:docMk/>
          <pc:sldMk cId="689155301" sldId="260"/>
        </pc:sldMkLst>
        <pc:spChg chg="mod">
          <ac:chgData name="Maria Svens" userId="5aff4963-c215-40e4-b49d-6a0e520b12df" providerId="ADAL" clId="{0BF05E6D-BEC7-4125-9DC9-799A5C887CDA}" dt="2026-01-09T12:05:58.963" v="758" actId="20577"/>
          <ac:spMkLst>
            <pc:docMk/>
            <pc:sldMk cId="689155301" sldId="260"/>
            <ac:spMk id="2" creationId="{D8D41376-844C-EB3E-F316-B7B26B840939}"/>
          </ac:spMkLst>
        </pc:spChg>
        <pc:spChg chg="mod">
          <ac:chgData name="Maria Svens" userId="5aff4963-c215-40e4-b49d-6a0e520b12df" providerId="ADAL" clId="{0BF05E6D-BEC7-4125-9DC9-799A5C887CDA}" dt="2026-01-19T11:50:30.749" v="1300" actId="27636"/>
          <ac:spMkLst>
            <pc:docMk/>
            <pc:sldMk cId="689155301" sldId="260"/>
            <ac:spMk id="3" creationId="{2850AE6A-0F93-7699-9B20-9036C69F2B92}"/>
          </ac:spMkLst>
        </pc:spChg>
        <pc:picChg chg="add mod">
          <ac:chgData name="Maria Svens" userId="5aff4963-c215-40e4-b49d-6a0e520b12df" providerId="ADAL" clId="{0BF05E6D-BEC7-4125-9DC9-799A5C887CDA}" dt="2026-01-19T11:50:25.047" v="1298"/>
          <ac:picMkLst>
            <pc:docMk/>
            <pc:sldMk cId="689155301" sldId="260"/>
            <ac:picMk id="4" creationId="{FEEF0EAC-EC2D-64DA-677E-C47703A55087}"/>
          </ac:picMkLst>
        </pc:picChg>
        <pc:picChg chg="add mod">
          <ac:chgData name="Maria Svens" userId="5aff4963-c215-40e4-b49d-6a0e520b12df" providerId="ADAL" clId="{0BF05E6D-BEC7-4125-9DC9-799A5C887CDA}" dt="2026-01-19T11:51:18.261" v="1305"/>
          <ac:picMkLst>
            <pc:docMk/>
            <pc:sldMk cId="689155301" sldId="260"/>
            <ac:picMk id="5" creationId="{AEED03BE-1789-00CA-687E-57CB97754DB1}"/>
          </ac:picMkLst>
        </pc:picChg>
      </pc:sldChg>
      <pc:sldChg chg="addSp modSp mod">
        <pc:chgData name="Maria Svens" userId="5aff4963-c215-40e4-b49d-6a0e520b12df" providerId="ADAL" clId="{0BF05E6D-BEC7-4125-9DC9-799A5C887CDA}" dt="2026-01-19T11:51:16.391" v="1304"/>
        <pc:sldMkLst>
          <pc:docMk/>
          <pc:sldMk cId="1658795483" sldId="261"/>
        </pc:sldMkLst>
        <pc:spChg chg="mod">
          <ac:chgData name="Maria Svens" userId="5aff4963-c215-40e4-b49d-6a0e520b12df" providerId="ADAL" clId="{0BF05E6D-BEC7-4125-9DC9-799A5C887CDA}" dt="2026-01-09T12:11:03.025" v="1055"/>
          <ac:spMkLst>
            <pc:docMk/>
            <pc:sldMk cId="1658795483" sldId="261"/>
            <ac:spMk id="2" creationId="{FA87167B-79CB-D6FE-F0C0-AF894DE3E36A}"/>
          </ac:spMkLst>
        </pc:spChg>
        <pc:spChg chg="mod">
          <ac:chgData name="Maria Svens" userId="5aff4963-c215-40e4-b49d-6a0e520b12df" providerId="ADAL" clId="{0BF05E6D-BEC7-4125-9DC9-799A5C887CDA}" dt="2026-01-19T11:50:37.857" v="1302" actId="14100"/>
          <ac:spMkLst>
            <pc:docMk/>
            <pc:sldMk cId="1658795483" sldId="261"/>
            <ac:spMk id="3" creationId="{486FB255-6A3C-5831-42CE-91F8C710F577}"/>
          </ac:spMkLst>
        </pc:spChg>
        <pc:picChg chg="add mod">
          <ac:chgData name="Maria Svens" userId="5aff4963-c215-40e4-b49d-6a0e520b12df" providerId="ADAL" clId="{0BF05E6D-BEC7-4125-9DC9-799A5C887CDA}" dt="2026-01-19T11:50:34.775" v="1301"/>
          <ac:picMkLst>
            <pc:docMk/>
            <pc:sldMk cId="1658795483" sldId="261"/>
            <ac:picMk id="4" creationId="{87A09022-41C3-552F-9907-8A40D17AD9AC}"/>
          </ac:picMkLst>
        </pc:picChg>
        <pc:picChg chg="add mod">
          <ac:chgData name="Maria Svens" userId="5aff4963-c215-40e4-b49d-6a0e520b12df" providerId="ADAL" clId="{0BF05E6D-BEC7-4125-9DC9-799A5C887CDA}" dt="2026-01-19T11:51:16.391" v="1304"/>
          <ac:picMkLst>
            <pc:docMk/>
            <pc:sldMk cId="1658795483" sldId="261"/>
            <ac:picMk id="5" creationId="{B7C5E419-23C4-3F3F-DC62-C705D1F3CC68}"/>
          </ac:picMkLst>
        </pc:picChg>
      </pc:sldChg>
      <pc:sldChg chg="modSp del mod">
        <pc:chgData name="Maria Svens" userId="5aff4963-c215-40e4-b49d-6a0e520b12df" providerId="ADAL" clId="{0BF05E6D-BEC7-4125-9DC9-799A5C887CDA}" dt="2026-01-19T11:49:28.881" v="1288" actId="47"/>
        <pc:sldMkLst>
          <pc:docMk/>
          <pc:sldMk cId="3886439161" sldId="262"/>
        </pc:sldMkLst>
        <pc:spChg chg="mod">
          <ac:chgData name="Maria Svens" userId="5aff4963-c215-40e4-b49d-6a0e520b12df" providerId="ADAL" clId="{0BF05E6D-BEC7-4125-9DC9-799A5C887CDA}" dt="2026-01-19T11:49:15.371" v="1284" actId="1076"/>
          <ac:spMkLst>
            <pc:docMk/>
            <pc:sldMk cId="3886439161" sldId="262"/>
            <ac:spMk id="2" creationId="{B7E97441-42D5-3975-A8A7-BCD1B04D4218}"/>
          </ac:spMkLst>
        </pc:spChg>
      </pc:sldChg>
      <pc:sldChg chg="addSp modSp mod">
        <pc:chgData name="Maria Svens" userId="5aff4963-c215-40e4-b49d-6a0e520b12df" providerId="ADAL" clId="{0BF05E6D-BEC7-4125-9DC9-799A5C887CDA}" dt="2026-01-19T11:51:28.004" v="1310"/>
        <pc:sldMkLst>
          <pc:docMk/>
          <pc:sldMk cId="2274782573" sldId="263"/>
        </pc:sldMkLst>
        <pc:spChg chg="mod">
          <ac:chgData name="Maria Svens" userId="5aff4963-c215-40e4-b49d-6a0e520b12df" providerId="ADAL" clId="{0BF05E6D-BEC7-4125-9DC9-799A5C887CDA}" dt="2026-01-09T11:58:17.754" v="299"/>
          <ac:spMkLst>
            <pc:docMk/>
            <pc:sldMk cId="2274782573" sldId="263"/>
            <ac:spMk id="2" creationId="{7353AB82-F32A-75C5-0F98-D66EE3275176}"/>
          </ac:spMkLst>
        </pc:spChg>
        <pc:spChg chg="mod">
          <ac:chgData name="Maria Svens" userId="5aff4963-c215-40e4-b49d-6a0e520b12df" providerId="ADAL" clId="{0BF05E6D-BEC7-4125-9DC9-799A5C887CDA}" dt="2026-01-19T11:49:45.289" v="1290" actId="14100"/>
          <ac:spMkLst>
            <pc:docMk/>
            <pc:sldMk cId="2274782573" sldId="263"/>
            <ac:spMk id="3" creationId="{F46BC9A8-EE57-2491-34CE-6AF1681B38C1}"/>
          </ac:spMkLst>
        </pc:spChg>
        <pc:picChg chg="add mod">
          <ac:chgData name="Maria Svens" userId="5aff4963-c215-40e4-b49d-6a0e520b12df" providerId="ADAL" clId="{0BF05E6D-BEC7-4125-9DC9-799A5C887CDA}" dt="2026-01-19T11:49:40.508" v="1289"/>
          <ac:picMkLst>
            <pc:docMk/>
            <pc:sldMk cId="2274782573" sldId="263"/>
            <ac:picMk id="4" creationId="{D4F5CD93-7C02-02A8-3331-BA896F491870}"/>
          </ac:picMkLst>
        </pc:picChg>
        <pc:picChg chg="add mod">
          <ac:chgData name="Maria Svens" userId="5aff4963-c215-40e4-b49d-6a0e520b12df" providerId="ADAL" clId="{0BF05E6D-BEC7-4125-9DC9-799A5C887CDA}" dt="2026-01-19T11:51:28.004" v="1310"/>
          <ac:picMkLst>
            <pc:docMk/>
            <pc:sldMk cId="2274782573" sldId="263"/>
            <ac:picMk id="5" creationId="{11C9B178-38C1-A445-18B6-4C82418AAF73}"/>
          </ac:picMkLst>
        </pc:picChg>
      </pc:sldChg>
      <pc:sldChg chg="addSp modSp mod">
        <pc:chgData name="Maria Svens" userId="5aff4963-c215-40e4-b49d-6a0e520b12df" providerId="ADAL" clId="{0BF05E6D-BEC7-4125-9DC9-799A5C887CDA}" dt="2026-01-19T11:51:25.458" v="1309"/>
        <pc:sldMkLst>
          <pc:docMk/>
          <pc:sldMk cId="1712986549" sldId="264"/>
        </pc:sldMkLst>
        <pc:spChg chg="mod">
          <ac:chgData name="Maria Svens" userId="5aff4963-c215-40e4-b49d-6a0e520b12df" providerId="ADAL" clId="{0BF05E6D-BEC7-4125-9DC9-799A5C887CDA}" dt="2026-01-09T12:01:18.548" v="408" actId="20577"/>
          <ac:spMkLst>
            <pc:docMk/>
            <pc:sldMk cId="1712986549" sldId="264"/>
            <ac:spMk id="2" creationId="{FDA9E443-3D10-CED6-F6AF-CCCE5422E417}"/>
          </ac:spMkLst>
        </pc:spChg>
        <pc:spChg chg="mod">
          <ac:chgData name="Maria Svens" userId="5aff4963-c215-40e4-b49d-6a0e520b12df" providerId="ADAL" clId="{0BF05E6D-BEC7-4125-9DC9-799A5C887CDA}" dt="2026-01-19T11:49:54.486" v="1293" actId="27636"/>
          <ac:spMkLst>
            <pc:docMk/>
            <pc:sldMk cId="1712986549" sldId="264"/>
            <ac:spMk id="3" creationId="{3208E1E4-BD24-542E-184C-29693D7D3385}"/>
          </ac:spMkLst>
        </pc:spChg>
        <pc:picChg chg="add mod">
          <ac:chgData name="Maria Svens" userId="5aff4963-c215-40e4-b49d-6a0e520b12df" providerId="ADAL" clId="{0BF05E6D-BEC7-4125-9DC9-799A5C887CDA}" dt="2026-01-19T11:49:48.095" v="1291"/>
          <ac:picMkLst>
            <pc:docMk/>
            <pc:sldMk cId="1712986549" sldId="264"/>
            <ac:picMk id="4" creationId="{6256429A-C37A-5617-E7CB-4E9FA8B0FDF0}"/>
          </ac:picMkLst>
        </pc:picChg>
        <pc:picChg chg="add mod">
          <ac:chgData name="Maria Svens" userId="5aff4963-c215-40e4-b49d-6a0e520b12df" providerId="ADAL" clId="{0BF05E6D-BEC7-4125-9DC9-799A5C887CDA}" dt="2026-01-19T11:51:25.458" v="1309"/>
          <ac:picMkLst>
            <pc:docMk/>
            <pc:sldMk cId="1712986549" sldId="264"/>
            <ac:picMk id="5" creationId="{F93F802C-6270-591F-D5A6-D4E133F9F634}"/>
          </ac:picMkLst>
        </pc:picChg>
      </pc:sldChg>
      <pc:sldChg chg="addSp modSp mod">
        <pc:chgData name="Maria Svens" userId="5aff4963-c215-40e4-b49d-6a0e520b12df" providerId="ADAL" clId="{0BF05E6D-BEC7-4125-9DC9-799A5C887CDA}" dt="2026-01-19T11:51:23.629" v="1308"/>
        <pc:sldMkLst>
          <pc:docMk/>
          <pc:sldMk cId="736464782" sldId="265"/>
        </pc:sldMkLst>
        <pc:spChg chg="mod">
          <ac:chgData name="Maria Svens" userId="5aff4963-c215-40e4-b49d-6a0e520b12df" providerId="ADAL" clId="{0BF05E6D-BEC7-4125-9DC9-799A5C887CDA}" dt="2026-01-09T12:01:51.723" v="419"/>
          <ac:spMkLst>
            <pc:docMk/>
            <pc:sldMk cId="736464782" sldId="265"/>
            <ac:spMk id="2" creationId="{24873378-3F18-DC86-0EAC-6198F52C56AB}"/>
          </ac:spMkLst>
        </pc:spChg>
        <pc:spChg chg="mod">
          <ac:chgData name="Maria Svens" userId="5aff4963-c215-40e4-b49d-6a0e520b12df" providerId="ADAL" clId="{0BF05E6D-BEC7-4125-9DC9-799A5C887CDA}" dt="2026-01-19T11:50:03.567" v="1295" actId="14100"/>
          <ac:spMkLst>
            <pc:docMk/>
            <pc:sldMk cId="736464782" sldId="265"/>
            <ac:spMk id="3" creationId="{826F8BBF-9104-D5D6-E3C8-43913FFBEA5E}"/>
          </ac:spMkLst>
        </pc:spChg>
        <pc:picChg chg="add mod">
          <ac:chgData name="Maria Svens" userId="5aff4963-c215-40e4-b49d-6a0e520b12df" providerId="ADAL" clId="{0BF05E6D-BEC7-4125-9DC9-799A5C887CDA}" dt="2026-01-19T11:49:56.993" v="1294"/>
          <ac:picMkLst>
            <pc:docMk/>
            <pc:sldMk cId="736464782" sldId="265"/>
            <ac:picMk id="4" creationId="{0535D4F9-A813-BDD2-C846-87C53C2B6508}"/>
          </ac:picMkLst>
        </pc:picChg>
        <pc:picChg chg="add mod">
          <ac:chgData name="Maria Svens" userId="5aff4963-c215-40e4-b49d-6a0e520b12df" providerId="ADAL" clId="{0BF05E6D-BEC7-4125-9DC9-799A5C887CDA}" dt="2026-01-19T11:51:23.629" v="1308"/>
          <ac:picMkLst>
            <pc:docMk/>
            <pc:sldMk cId="736464782" sldId="265"/>
            <ac:picMk id="5" creationId="{18A59E2D-38A6-F2FF-0B37-C9D8BABF5DD1}"/>
          </ac:picMkLst>
        </pc:picChg>
      </pc:sldChg>
      <pc:sldChg chg="addSp modSp mod">
        <pc:chgData name="Maria Svens" userId="5aff4963-c215-40e4-b49d-6a0e520b12df" providerId="ADAL" clId="{0BF05E6D-BEC7-4125-9DC9-799A5C887CDA}" dt="2026-01-19T11:48:49.426" v="1281"/>
        <pc:sldMkLst>
          <pc:docMk/>
          <pc:sldMk cId="964826296" sldId="266"/>
        </pc:sldMkLst>
        <pc:spChg chg="mod">
          <ac:chgData name="Maria Svens" userId="5aff4963-c215-40e4-b49d-6a0e520b12df" providerId="ADAL" clId="{0BF05E6D-BEC7-4125-9DC9-799A5C887CDA}" dt="2026-01-12T05:41:45.048" v="1198" actId="20577"/>
          <ac:spMkLst>
            <pc:docMk/>
            <pc:sldMk cId="964826296" sldId="266"/>
            <ac:spMk id="2" creationId="{8634C445-9C86-2052-9920-6F266D6F5171}"/>
          </ac:spMkLst>
        </pc:spChg>
        <pc:spChg chg="mod">
          <ac:chgData name="Maria Svens" userId="5aff4963-c215-40e4-b49d-6a0e520b12df" providerId="ADAL" clId="{0BF05E6D-BEC7-4125-9DC9-799A5C887CDA}" dt="2026-01-19T11:48:43.741" v="1280" actId="27636"/>
          <ac:spMkLst>
            <pc:docMk/>
            <pc:sldMk cId="964826296" sldId="266"/>
            <ac:spMk id="3" creationId="{3EB4FB36-E8E5-4B61-C9FF-2E37A88CE945}"/>
          </ac:spMkLst>
        </pc:spChg>
        <pc:picChg chg="add mod">
          <ac:chgData name="Maria Svens" userId="5aff4963-c215-40e4-b49d-6a0e520b12df" providerId="ADAL" clId="{0BF05E6D-BEC7-4125-9DC9-799A5C887CDA}" dt="2026-01-19T11:48:39.502" v="1278"/>
          <ac:picMkLst>
            <pc:docMk/>
            <pc:sldMk cId="964826296" sldId="266"/>
            <ac:picMk id="4" creationId="{D060A072-93C1-7BE8-3F88-4452CA7F86F3}"/>
          </ac:picMkLst>
        </pc:picChg>
        <pc:picChg chg="add mod">
          <ac:chgData name="Maria Svens" userId="5aff4963-c215-40e4-b49d-6a0e520b12df" providerId="ADAL" clId="{0BF05E6D-BEC7-4125-9DC9-799A5C887CDA}" dt="2026-01-19T11:48:49.426" v="1281"/>
          <ac:picMkLst>
            <pc:docMk/>
            <pc:sldMk cId="964826296" sldId="266"/>
            <ac:picMk id="5" creationId="{18CE9013-846A-EB77-B4C1-AE2D0C2755E9}"/>
          </ac:picMkLst>
        </pc:picChg>
      </pc:sldChg>
      <pc:sldChg chg="addSp modSp mod">
        <pc:chgData name="Maria Svens" userId="5aff4963-c215-40e4-b49d-6a0e520b12df" providerId="ADAL" clId="{0BF05E6D-BEC7-4125-9DC9-799A5C887CDA}" dt="2026-01-19T11:52:12.527" v="1314" actId="1076"/>
        <pc:sldMkLst>
          <pc:docMk/>
          <pc:sldMk cId="2648060493" sldId="267"/>
        </pc:sldMkLst>
        <pc:spChg chg="mod">
          <ac:chgData name="Maria Svens" userId="5aff4963-c215-40e4-b49d-6a0e520b12df" providerId="ADAL" clId="{0BF05E6D-BEC7-4125-9DC9-799A5C887CDA}" dt="2026-01-09T12:02:22.230" v="421"/>
          <ac:spMkLst>
            <pc:docMk/>
            <pc:sldMk cId="2648060493" sldId="267"/>
            <ac:spMk id="2" creationId="{A2CF1C73-BA57-104C-83FC-C1460CDAF45B}"/>
          </ac:spMkLst>
        </pc:spChg>
        <pc:picChg chg="add mod">
          <ac:chgData name="Maria Svens" userId="5aff4963-c215-40e4-b49d-6a0e520b12df" providerId="ADAL" clId="{0BF05E6D-BEC7-4125-9DC9-799A5C887CDA}" dt="2026-01-19T11:51:21.795" v="1307"/>
          <ac:picMkLst>
            <pc:docMk/>
            <pc:sldMk cId="2648060493" sldId="267"/>
            <ac:picMk id="3" creationId="{6CFBD3CE-B9ED-1CFB-FAC2-7C45BC269B7B}"/>
          </ac:picMkLst>
        </pc:picChg>
        <pc:picChg chg="add mod">
          <ac:chgData name="Maria Svens" userId="5aff4963-c215-40e4-b49d-6a0e520b12df" providerId="ADAL" clId="{0BF05E6D-BEC7-4125-9DC9-799A5C887CDA}" dt="2026-01-19T11:52:12.527" v="1314" actId="1076"/>
          <ac:picMkLst>
            <pc:docMk/>
            <pc:sldMk cId="2648060493" sldId="267"/>
            <ac:picMk id="5" creationId="{4E38CF70-4962-27C2-FC70-5E0836B2B671}"/>
          </ac:picMkLst>
        </pc:picChg>
      </pc:sldChg>
      <pc:sldChg chg="delSp modSp add mod setBg delDesignElem">
        <pc:chgData name="Maria Svens" userId="5aff4963-c215-40e4-b49d-6a0e520b12df" providerId="ADAL" clId="{0BF05E6D-BEC7-4125-9DC9-799A5C887CDA}" dt="2026-01-19T11:49:25.150" v="1287" actId="1076"/>
        <pc:sldMkLst>
          <pc:docMk/>
          <pc:sldMk cId="3038061453" sldId="268"/>
        </pc:sldMkLst>
        <pc:spChg chg="mod">
          <ac:chgData name="Maria Svens" userId="5aff4963-c215-40e4-b49d-6a0e520b12df" providerId="ADAL" clId="{0BF05E6D-BEC7-4125-9DC9-799A5C887CDA}" dt="2026-01-19T11:49:20.254" v="1286" actId="27636"/>
          <ac:spMkLst>
            <pc:docMk/>
            <pc:sldMk cId="3038061453" sldId="268"/>
            <ac:spMk id="2" creationId="{B7E97441-42D5-3975-A8A7-BCD1B04D4218}"/>
          </ac:spMkLst>
        </pc:spChg>
        <pc:spChg chg="del">
          <ac:chgData name="Maria Svens" userId="5aff4963-c215-40e4-b49d-6a0e520b12df" providerId="ADAL" clId="{0BF05E6D-BEC7-4125-9DC9-799A5C887CDA}" dt="2026-01-19T11:49:12.408" v="1283"/>
          <ac:spMkLst>
            <pc:docMk/>
            <pc:sldMk cId="3038061453" sldId="268"/>
            <ac:spMk id="9" creationId="{93245F62-CCC4-49E4-B95B-EA6C1E790510}"/>
          </ac:spMkLst>
        </pc:spChg>
        <pc:spChg chg="del">
          <ac:chgData name="Maria Svens" userId="5aff4963-c215-40e4-b49d-6a0e520b12df" providerId="ADAL" clId="{0BF05E6D-BEC7-4125-9DC9-799A5C887CDA}" dt="2026-01-19T11:49:12.408" v="1283"/>
          <ac:spMkLst>
            <pc:docMk/>
            <pc:sldMk cId="3038061453" sldId="268"/>
            <ac:spMk id="11" creationId="{E6C0DD6B-6AA3-448F-9B99-8386295BC1B4}"/>
          </ac:spMkLst>
        </pc:spChg>
        <pc:picChg chg="mod">
          <ac:chgData name="Maria Svens" userId="5aff4963-c215-40e4-b49d-6a0e520b12df" providerId="ADAL" clId="{0BF05E6D-BEC7-4125-9DC9-799A5C887CDA}" dt="2026-01-19T11:49:25.150" v="1287" actId="1076"/>
          <ac:picMkLst>
            <pc:docMk/>
            <pc:sldMk cId="3038061453" sldId="268"/>
            <ac:picMk id="5" creationId="{90112378-7081-C009-7C62-8495821F414C}"/>
          </ac:picMkLst>
        </pc:picChg>
      </pc:sldChg>
      <pc:sldChg chg="add">
        <pc:chgData name="Maria Svens" userId="5aff4963-c215-40e4-b49d-6a0e520b12df" providerId="ADAL" clId="{0BF05E6D-BEC7-4125-9DC9-799A5C887CDA}" dt="2026-01-19T11:50:46.669" v="1303"/>
        <pc:sldMkLst>
          <pc:docMk/>
          <pc:sldMk cId="897884025" sldId="269"/>
        </pc:sldMkLst>
      </pc:sldChg>
    </pc:docChg>
  </pc:docChgLst>
  <pc:docChgLst>
    <pc:chgData name="Yli-Viikari Anja (LUKE)" userId="S::anja.yli-viikari@luke.fi::e5b2e23e-e70b-45bf-aa4f-21634042ac00" providerId="AD" clId="Web-{84B17EDA-B5CE-3E2B-ED35-57AD75950637}"/>
    <pc:docChg chg="modSld">
      <pc:chgData name="Yli-Viikari Anja (LUKE)" userId="S::anja.yli-viikari@luke.fi::e5b2e23e-e70b-45bf-aa4f-21634042ac00" providerId="AD" clId="Web-{84B17EDA-B5CE-3E2B-ED35-57AD75950637}" dt="2026-01-14T08:37:04.856" v="289" actId="20577"/>
      <pc:docMkLst>
        <pc:docMk/>
      </pc:docMkLst>
      <pc:sldChg chg="modSp">
        <pc:chgData name="Yli-Viikari Anja (LUKE)" userId="S::anja.yli-viikari@luke.fi::e5b2e23e-e70b-45bf-aa4f-21634042ac00" providerId="AD" clId="Web-{84B17EDA-B5CE-3E2B-ED35-57AD75950637}" dt="2026-01-14T08:24:09.451" v="40" actId="20577"/>
        <pc:sldMkLst>
          <pc:docMk/>
          <pc:sldMk cId="1028758397" sldId="257"/>
        </pc:sldMkLst>
        <pc:spChg chg="mod">
          <ac:chgData name="Yli-Viikari Anja (LUKE)" userId="S::anja.yli-viikari@luke.fi::e5b2e23e-e70b-45bf-aa4f-21634042ac00" providerId="AD" clId="Web-{84B17EDA-B5CE-3E2B-ED35-57AD75950637}" dt="2026-01-14T08:24:09.451" v="40" actId="20577"/>
          <ac:spMkLst>
            <pc:docMk/>
            <pc:sldMk cId="1028758397" sldId="257"/>
            <ac:spMk id="3" creationId="{C4960222-B4D1-1EDD-947C-FCE671C69ECE}"/>
          </ac:spMkLst>
        </pc:spChg>
      </pc:sldChg>
      <pc:sldChg chg="modSp">
        <pc:chgData name="Yli-Viikari Anja (LUKE)" userId="S::anja.yli-viikari@luke.fi::e5b2e23e-e70b-45bf-aa4f-21634042ac00" providerId="AD" clId="Web-{84B17EDA-B5CE-3E2B-ED35-57AD75950637}" dt="2026-01-14T08:35:35.856" v="258" actId="20577"/>
        <pc:sldMkLst>
          <pc:docMk/>
          <pc:sldMk cId="2464335301" sldId="259"/>
        </pc:sldMkLst>
        <pc:spChg chg="mod">
          <ac:chgData name="Yli-Viikari Anja (LUKE)" userId="S::anja.yli-viikari@luke.fi::e5b2e23e-e70b-45bf-aa4f-21634042ac00" providerId="AD" clId="Web-{84B17EDA-B5CE-3E2B-ED35-57AD75950637}" dt="2026-01-14T08:35:35.856" v="258" actId="20577"/>
          <ac:spMkLst>
            <pc:docMk/>
            <pc:sldMk cId="2464335301" sldId="259"/>
            <ac:spMk id="3" creationId="{0398F1D6-8ED3-44DA-B212-6B6640C031D8}"/>
          </ac:spMkLst>
        </pc:spChg>
      </pc:sldChg>
      <pc:sldChg chg="modSp">
        <pc:chgData name="Yli-Viikari Anja (LUKE)" userId="S::anja.yli-viikari@luke.fi::e5b2e23e-e70b-45bf-aa4f-21634042ac00" providerId="AD" clId="Web-{84B17EDA-B5CE-3E2B-ED35-57AD75950637}" dt="2026-01-14T08:35:57.653" v="260" actId="20577"/>
        <pc:sldMkLst>
          <pc:docMk/>
          <pc:sldMk cId="689155301" sldId="260"/>
        </pc:sldMkLst>
        <pc:spChg chg="mod">
          <ac:chgData name="Yli-Viikari Anja (LUKE)" userId="S::anja.yli-viikari@luke.fi::e5b2e23e-e70b-45bf-aa4f-21634042ac00" providerId="AD" clId="Web-{84B17EDA-B5CE-3E2B-ED35-57AD75950637}" dt="2026-01-14T08:35:57.653" v="260" actId="20577"/>
          <ac:spMkLst>
            <pc:docMk/>
            <pc:sldMk cId="689155301" sldId="260"/>
            <ac:spMk id="3" creationId="{2850AE6A-0F93-7699-9B20-9036C69F2B92}"/>
          </ac:spMkLst>
        </pc:spChg>
      </pc:sldChg>
      <pc:sldChg chg="modSp">
        <pc:chgData name="Yli-Viikari Anja (LUKE)" userId="S::anja.yli-viikari@luke.fi::e5b2e23e-e70b-45bf-aa4f-21634042ac00" providerId="AD" clId="Web-{84B17EDA-B5CE-3E2B-ED35-57AD75950637}" dt="2026-01-14T08:37:04.856" v="289" actId="20577"/>
        <pc:sldMkLst>
          <pc:docMk/>
          <pc:sldMk cId="1658795483" sldId="261"/>
        </pc:sldMkLst>
        <pc:spChg chg="mod">
          <ac:chgData name="Yli-Viikari Anja (LUKE)" userId="S::anja.yli-viikari@luke.fi::e5b2e23e-e70b-45bf-aa4f-21634042ac00" providerId="AD" clId="Web-{84B17EDA-B5CE-3E2B-ED35-57AD75950637}" dt="2026-01-14T08:37:04.856" v="289" actId="20577"/>
          <ac:spMkLst>
            <pc:docMk/>
            <pc:sldMk cId="1658795483" sldId="261"/>
            <ac:spMk id="3" creationId="{486FB255-6A3C-5831-42CE-91F8C710F577}"/>
          </ac:spMkLst>
        </pc:spChg>
      </pc:sldChg>
      <pc:sldChg chg="modSp">
        <pc:chgData name="Yli-Viikari Anja (LUKE)" userId="S::anja.yli-viikari@luke.fi::e5b2e23e-e70b-45bf-aa4f-21634042ac00" providerId="AD" clId="Web-{84B17EDA-B5CE-3E2B-ED35-57AD75950637}" dt="2026-01-14T08:28:54.372" v="119" actId="20577"/>
        <pc:sldMkLst>
          <pc:docMk/>
          <pc:sldMk cId="2274782573" sldId="263"/>
        </pc:sldMkLst>
        <pc:spChg chg="mod">
          <ac:chgData name="Yli-Viikari Anja (LUKE)" userId="S::anja.yli-viikari@luke.fi::e5b2e23e-e70b-45bf-aa4f-21634042ac00" providerId="AD" clId="Web-{84B17EDA-B5CE-3E2B-ED35-57AD75950637}" dt="2026-01-14T08:28:54.372" v="119" actId="20577"/>
          <ac:spMkLst>
            <pc:docMk/>
            <pc:sldMk cId="2274782573" sldId="263"/>
            <ac:spMk id="2" creationId="{7353AB82-F32A-75C5-0F98-D66EE3275176}"/>
          </ac:spMkLst>
        </pc:spChg>
        <pc:spChg chg="mod">
          <ac:chgData name="Yli-Viikari Anja (LUKE)" userId="S::anja.yli-viikari@luke.fi::e5b2e23e-e70b-45bf-aa4f-21634042ac00" providerId="AD" clId="Web-{84B17EDA-B5CE-3E2B-ED35-57AD75950637}" dt="2026-01-14T08:28:33.185" v="114" actId="20577"/>
          <ac:spMkLst>
            <pc:docMk/>
            <pc:sldMk cId="2274782573" sldId="263"/>
            <ac:spMk id="3" creationId="{F46BC9A8-EE57-2491-34CE-6AF1681B38C1}"/>
          </ac:spMkLst>
        </pc:spChg>
      </pc:sldChg>
      <pc:sldChg chg="modSp">
        <pc:chgData name="Yli-Viikari Anja (LUKE)" userId="S::anja.yli-viikari@luke.fi::e5b2e23e-e70b-45bf-aa4f-21634042ac00" providerId="AD" clId="Web-{84B17EDA-B5CE-3E2B-ED35-57AD75950637}" dt="2026-01-14T08:32:01.763" v="185" actId="20577"/>
        <pc:sldMkLst>
          <pc:docMk/>
          <pc:sldMk cId="1712986549" sldId="264"/>
        </pc:sldMkLst>
        <pc:spChg chg="mod">
          <ac:chgData name="Yli-Viikari Anja (LUKE)" userId="S::anja.yli-viikari@luke.fi::e5b2e23e-e70b-45bf-aa4f-21634042ac00" providerId="AD" clId="Web-{84B17EDA-B5CE-3E2B-ED35-57AD75950637}" dt="2026-01-14T08:29:50.622" v="122" actId="20577"/>
          <ac:spMkLst>
            <pc:docMk/>
            <pc:sldMk cId="1712986549" sldId="264"/>
            <ac:spMk id="2" creationId="{FDA9E443-3D10-CED6-F6AF-CCCE5422E417}"/>
          </ac:spMkLst>
        </pc:spChg>
        <pc:spChg chg="mod">
          <ac:chgData name="Yli-Viikari Anja (LUKE)" userId="S::anja.yli-viikari@luke.fi::e5b2e23e-e70b-45bf-aa4f-21634042ac00" providerId="AD" clId="Web-{84B17EDA-B5CE-3E2B-ED35-57AD75950637}" dt="2026-01-14T08:32:01.763" v="185" actId="20577"/>
          <ac:spMkLst>
            <pc:docMk/>
            <pc:sldMk cId="1712986549" sldId="264"/>
            <ac:spMk id="3" creationId="{3208E1E4-BD24-542E-184C-29693D7D3385}"/>
          </ac:spMkLst>
        </pc:spChg>
      </pc:sldChg>
      <pc:sldChg chg="modSp">
        <pc:chgData name="Yli-Viikari Anja (LUKE)" userId="S::anja.yli-viikari@luke.fi::e5b2e23e-e70b-45bf-aa4f-21634042ac00" providerId="AD" clId="Web-{84B17EDA-B5CE-3E2B-ED35-57AD75950637}" dt="2026-01-14T08:32:44.153" v="194" actId="20577"/>
        <pc:sldMkLst>
          <pc:docMk/>
          <pc:sldMk cId="736464782" sldId="265"/>
        </pc:sldMkLst>
        <pc:spChg chg="mod">
          <ac:chgData name="Yli-Viikari Anja (LUKE)" userId="S::anja.yli-viikari@luke.fi::e5b2e23e-e70b-45bf-aa4f-21634042ac00" providerId="AD" clId="Web-{84B17EDA-B5CE-3E2B-ED35-57AD75950637}" dt="2026-01-14T08:32:44.153" v="194" actId="20577"/>
          <ac:spMkLst>
            <pc:docMk/>
            <pc:sldMk cId="736464782" sldId="265"/>
            <ac:spMk id="3" creationId="{826F8BBF-9104-D5D6-E3C8-43913FFBEA5E}"/>
          </ac:spMkLst>
        </pc:spChg>
      </pc:sldChg>
      <pc:sldChg chg="modSp">
        <pc:chgData name="Yli-Viikari Anja (LUKE)" userId="S::anja.yli-viikari@luke.fi::e5b2e23e-e70b-45bf-aa4f-21634042ac00" providerId="AD" clId="Web-{84B17EDA-B5CE-3E2B-ED35-57AD75950637}" dt="2026-01-14T08:26:26.560" v="86" actId="20577"/>
        <pc:sldMkLst>
          <pc:docMk/>
          <pc:sldMk cId="964826296" sldId="266"/>
        </pc:sldMkLst>
        <pc:spChg chg="mod">
          <ac:chgData name="Yli-Viikari Anja (LUKE)" userId="S::anja.yli-viikari@luke.fi::e5b2e23e-e70b-45bf-aa4f-21634042ac00" providerId="AD" clId="Web-{84B17EDA-B5CE-3E2B-ED35-57AD75950637}" dt="2026-01-14T08:26:26.560" v="86" actId="20577"/>
          <ac:spMkLst>
            <pc:docMk/>
            <pc:sldMk cId="964826296" sldId="266"/>
            <ac:spMk id="3" creationId="{3EB4FB36-E8E5-4B61-C9FF-2E37A88CE945}"/>
          </ac:spMkLst>
        </pc:spChg>
      </pc:sldChg>
    </pc:docChg>
  </pc:docChgLst>
  <pc:docChgLst>
    <pc:chgData name="Hartikainen Merja (LUKE)" userId="S::merja.hartikainen@luke.fi::a00c6215-d9c5-4428-92d6-754d5d036bb0" providerId="AD" clId="Web-{8A7871DD-7539-31F8-336D-183185526F48}"/>
    <pc:docChg chg="mod modSld">
      <pc:chgData name="Hartikainen Merja (LUKE)" userId="S::merja.hartikainen@luke.fi::a00c6215-d9c5-4428-92d6-754d5d036bb0" providerId="AD" clId="Web-{8A7871DD-7539-31F8-336D-183185526F48}" dt="2026-01-14T14:18:45.010" v="479" actId="20577"/>
      <pc:docMkLst>
        <pc:docMk/>
      </pc:docMkLst>
      <pc:sldChg chg="modSp">
        <pc:chgData name="Hartikainen Merja (LUKE)" userId="S::merja.hartikainen@luke.fi::a00c6215-d9c5-4428-92d6-754d5d036bb0" providerId="AD" clId="Web-{8A7871DD-7539-31F8-336D-183185526F48}" dt="2026-01-14T13:59:39.688" v="296" actId="20577"/>
        <pc:sldMkLst>
          <pc:docMk/>
          <pc:sldMk cId="1028758397" sldId="257"/>
        </pc:sldMkLst>
        <pc:spChg chg="mod">
          <ac:chgData name="Hartikainen Merja (LUKE)" userId="S::merja.hartikainen@luke.fi::a00c6215-d9c5-4428-92d6-754d5d036bb0" providerId="AD" clId="Web-{8A7871DD-7539-31F8-336D-183185526F48}" dt="2026-01-14T13:59:39.688" v="296" actId="20577"/>
          <ac:spMkLst>
            <pc:docMk/>
            <pc:sldMk cId="1028758397" sldId="257"/>
            <ac:spMk id="3" creationId="{C4960222-B4D1-1EDD-947C-FCE671C69ECE}"/>
          </ac:spMkLst>
        </pc:spChg>
      </pc:sldChg>
      <pc:sldChg chg="modSp">
        <pc:chgData name="Hartikainen Merja (LUKE)" userId="S::merja.hartikainen@luke.fi::a00c6215-d9c5-4428-92d6-754d5d036bb0" providerId="AD" clId="Web-{8A7871DD-7539-31F8-336D-183185526F48}" dt="2026-01-14T14:13:34.964" v="402" actId="20577"/>
        <pc:sldMkLst>
          <pc:docMk/>
          <pc:sldMk cId="2464335301" sldId="259"/>
        </pc:sldMkLst>
        <pc:spChg chg="mod">
          <ac:chgData name="Hartikainen Merja (LUKE)" userId="S::merja.hartikainen@luke.fi::a00c6215-d9c5-4428-92d6-754d5d036bb0" providerId="AD" clId="Web-{8A7871DD-7539-31F8-336D-183185526F48}" dt="2026-01-14T14:13:34.964" v="402" actId="20577"/>
          <ac:spMkLst>
            <pc:docMk/>
            <pc:sldMk cId="2464335301" sldId="259"/>
            <ac:spMk id="3" creationId="{0398F1D6-8ED3-44DA-B212-6B6640C031D8}"/>
          </ac:spMkLst>
        </pc:spChg>
      </pc:sldChg>
      <pc:sldChg chg="modSp">
        <pc:chgData name="Hartikainen Merja (LUKE)" userId="S::merja.hartikainen@luke.fi::a00c6215-d9c5-4428-92d6-754d5d036bb0" providerId="AD" clId="Web-{8A7871DD-7539-31F8-336D-183185526F48}" dt="2026-01-14T14:18:45.010" v="479" actId="20577"/>
        <pc:sldMkLst>
          <pc:docMk/>
          <pc:sldMk cId="1658795483" sldId="261"/>
        </pc:sldMkLst>
        <pc:spChg chg="mod">
          <ac:chgData name="Hartikainen Merja (LUKE)" userId="S::merja.hartikainen@luke.fi::a00c6215-d9c5-4428-92d6-754d5d036bb0" providerId="AD" clId="Web-{8A7871DD-7539-31F8-336D-183185526F48}" dt="2026-01-14T14:18:45.010" v="479" actId="20577"/>
          <ac:spMkLst>
            <pc:docMk/>
            <pc:sldMk cId="1658795483" sldId="261"/>
            <ac:spMk id="3" creationId="{486FB255-6A3C-5831-42CE-91F8C710F577}"/>
          </ac:spMkLst>
        </pc:spChg>
      </pc:sldChg>
      <pc:sldChg chg="modSp">
        <pc:chgData name="Hartikainen Merja (LUKE)" userId="S::merja.hartikainen@luke.fi::a00c6215-d9c5-4428-92d6-754d5d036bb0" providerId="AD" clId="Web-{8A7871DD-7539-31F8-336D-183185526F48}" dt="2026-01-14T14:06:34.513" v="341" actId="20577"/>
        <pc:sldMkLst>
          <pc:docMk/>
          <pc:sldMk cId="2274782573" sldId="263"/>
        </pc:sldMkLst>
        <pc:spChg chg="mod">
          <ac:chgData name="Hartikainen Merja (LUKE)" userId="S::merja.hartikainen@luke.fi::a00c6215-d9c5-4428-92d6-754d5d036bb0" providerId="AD" clId="Web-{8A7871DD-7539-31F8-336D-183185526F48}" dt="2026-01-14T14:06:34.513" v="341" actId="20577"/>
          <ac:spMkLst>
            <pc:docMk/>
            <pc:sldMk cId="2274782573" sldId="263"/>
            <ac:spMk id="3" creationId="{F46BC9A8-EE57-2491-34CE-6AF1681B38C1}"/>
          </ac:spMkLst>
        </pc:spChg>
      </pc:sldChg>
      <pc:sldChg chg="modSp">
        <pc:chgData name="Hartikainen Merja (LUKE)" userId="S::merja.hartikainen@luke.fi::a00c6215-d9c5-4428-92d6-754d5d036bb0" providerId="AD" clId="Web-{8A7871DD-7539-31F8-336D-183185526F48}" dt="2026-01-14T14:08:12.247" v="349" actId="20577"/>
        <pc:sldMkLst>
          <pc:docMk/>
          <pc:sldMk cId="1712986549" sldId="264"/>
        </pc:sldMkLst>
        <pc:spChg chg="mod">
          <ac:chgData name="Hartikainen Merja (LUKE)" userId="S::merja.hartikainen@luke.fi::a00c6215-d9c5-4428-92d6-754d5d036bb0" providerId="AD" clId="Web-{8A7871DD-7539-31F8-336D-183185526F48}" dt="2026-01-14T14:08:12.247" v="349" actId="20577"/>
          <ac:spMkLst>
            <pc:docMk/>
            <pc:sldMk cId="1712986549" sldId="264"/>
            <ac:spMk id="3" creationId="{3208E1E4-BD24-542E-184C-29693D7D3385}"/>
          </ac:spMkLst>
        </pc:spChg>
      </pc:sldChg>
      <pc:sldChg chg="modSp">
        <pc:chgData name="Hartikainen Merja (LUKE)" userId="S::merja.hartikainen@luke.fi::a00c6215-d9c5-4428-92d6-754d5d036bb0" providerId="AD" clId="Web-{8A7871DD-7539-31F8-336D-183185526F48}" dt="2026-01-14T14:03:00.186" v="335" actId="20577"/>
        <pc:sldMkLst>
          <pc:docMk/>
          <pc:sldMk cId="964826296" sldId="266"/>
        </pc:sldMkLst>
        <pc:spChg chg="mod">
          <ac:chgData name="Hartikainen Merja (LUKE)" userId="S::merja.hartikainen@luke.fi::a00c6215-d9c5-4428-92d6-754d5d036bb0" providerId="AD" clId="Web-{8A7871DD-7539-31F8-336D-183185526F48}" dt="2026-01-14T14:03:00.186" v="335" actId="20577"/>
          <ac:spMkLst>
            <pc:docMk/>
            <pc:sldMk cId="964826296" sldId="266"/>
            <ac:spMk id="3" creationId="{3EB4FB36-E8E5-4B61-C9FF-2E37A88CE945}"/>
          </ac:spMkLst>
        </pc:spChg>
      </pc:sldChg>
      <pc:sldChg chg="modSp">
        <pc:chgData name="Hartikainen Merja (LUKE)" userId="S::merja.hartikainen@luke.fi::a00c6215-d9c5-4428-92d6-754d5d036bb0" providerId="AD" clId="Web-{8A7871DD-7539-31F8-336D-183185526F48}" dt="2026-01-14T14:10:36.934" v="361" actId="20577"/>
        <pc:sldMkLst>
          <pc:docMk/>
          <pc:sldMk cId="2648060493" sldId="267"/>
        </pc:sldMkLst>
        <pc:spChg chg="mod">
          <ac:chgData name="Hartikainen Merja (LUKE)" userId="S::merja.hartikainen@luke.fi::a00c6215-d9c5-4428-92d6-754d5d036bb0" providerId="AD" clId="Web-{8A7871DD-7539-31F8-336D-183185526F48}" dt="2026-01-14T14:10:36.934" v="361" actId="20577"/>
          <ac:spMkLst>
            <pc:docMk/>
            <pc:sldMk cId="2648060493" sldId="267"/>
            <ac:spMk id="2" creationId="{A2CF1C73-BA57-104C-83FC-C1460CDAF45B}"/>
          </ac:spMkLst>
        </pc:spChg>
      </pc:sldChg>
    </pc:docChg>
  </pc:docChgLst>
  <pc:docChgLst>
    <pc:chgData name="Yli-Viikari Anja (LUKE)" userId="S::anja.yli-viikari@luke.fi::e5b2e23e-e70b-45bf-aa4f-21634042ac00" providerId="AD" clId="Web-{01107085-D4BA-72DB-BB61-59D9BAF0ED5D}"/>
    <pc:docChg chg="modSld">
      <pc:chgData name="Yli-Viikari Anja (LUKE)" userId="S::anja.yli-viikari@luke.fi::e5b2e23e-e70b-45bf-aa4f-21634042ac00" providerId="AD" clId="Web-{01107085-D4BA-72DB-BB61-59D9BAF0ED5D}" dt="2026-01-14T08:39:42.470" v="6" actId="20577"/>
      <pc:docMkLst>
        <pc:docMk/>
      </pc:docMkLst>
      <pc:sldChg chg="modSp">
        <pc:chgData name="Yli-Viikari Anja (LUKE)" userId="S::anja.yli-viikari@luke.fi::e5b2e23e-e70b-45bf-aa4f-21634042ac00" providerId="AD" clId="Web-{01107085-D4BA-72DB-BB61-59D9BAF0ED5D}" dt="2026-01-14T08:39:42.470" v="6" actId="20577"/>
        <pc:sldMkLst>
          <pc:docMk/>
          <pc:sldMk cId="689155301" sldId="260"/>
        </pc:sldMkLst>
        <pc:spChg chg="mod">
          <ac:chgData name="Yli-Viikari Anja (LUKE)" userId="S::anja.yli-viikari@luke.fi::e5b2e23e-e70b-45bf-aa4f-21634042ac00" providerId="AD" clId="Web-{01107085-D4BA-72DB-BB61-59D9BAF0ED5D}" dt="2026-01-14T08:39:42.470" v="6" actId="20577"/>
          <ac:spMkLst>
            <pc:docMk/>
            <pc:sldMk cId="689155301" sldId="260"/>
            <ac:spMk id="3" creationId="{2850AE6A-0F93-7699-9B20-9036C69F2B92}"/>
          </ac:spMkLst>
        </pc:spChg>
      </pc:sldChg>
      <pc:sldChg chg="modSp">
        <pc:chgData name="Yli-Viikari Anja (LUKE)" userId="S::anja.yli-viikari@luke.fi::e5b2e23e-e70b-45bf-aa4f-21634042ac00" providerId="AD" clId="Web-{01107085-D4BA-72DB-BB61-59D9BAF0ED5D}" dt="2026-01-14T08:39:07.219" v="4" actId="20577"/>
        <pc:sldMkLst>
          <pc:docMk/>
          <pc:sldMk cId="1658795483" sldId="261"/>
        </pc:sldMkLst>
        <pc:spChg chg="mod">
          <ac:chgData name="Yli-Viikari Anja (LUKE)" userId="S::anja.yli-viikari@luke.fi::e5b2e23e-e70b-45bf-aa4f-21634042ac00" providerId="AD" clId="Web-{01107085-D4BA-72DB-BB61-59D9BAF0ED5D}" dt="2026-01-14T08:39:07.219" v="4" actId="20577"/>
          <ac:spMkLst>
            <pc:docMk/>
            <pc:sldMk cId="1658795483" sldId="261"/>
            <ac:spMk id="3" creationId="{486FB255-6A3C-5831-42CE-91F8C710F5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CBA5C-13C6-488E-9B7F-0D17A2E459CE}" type="datetimeFigureOut">
              <a:rPr lang="sv-FI" smtClean="0"/>
              <a:t>19-01-2026</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6CA2E-A2E8-499B-8C8D-D712EA11C13D}" type="slidenum">
              <a:rPr lang="sv-FI" smtClean="0"/>
              <a:t>‹#›</a:t>
            </a:fld>
            <a:endParaRPr lang="sv-FI"/>
          </a:p>
        </p:txBody>
      </p:sp>
    </p:spTree>
    <p:extLst>
      <p:ext uri="{BB962C8B-B14F-4D97-AF65-F5344CB8AC3E}">
        <p14:creationId xmlns:p14="http://schemas.microsoft.com/office/powerpoint/2010/main" val="326606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den här artikeln förklaras lite om varför inhemska växter är bäst https://rikaretradgard.se/sa-lyckas-du-odla-vilda-inhemska-vaxter/</a:t>
            </a:r>
          </a:p>
          <a:p>
            <a:r>
              <a:rPr lang="sv-SE" dirty="0"/>
              <a:t>I den här artikeln ges tips på växter som blommar länge på hösten: https://rikaretradgard.se/lat-det-blomma-langt-in-pa-hosten/ </a:t>
            </a:r>
          </a:p>
          <a:p>
            <a:r>
              <a:rPr lang="sv-SE" dirty="0"/>
              <a:t>I den här artikeln finns en lång tabell med </a:t>
            </a:r>
            <a:r>
              <a:rPr lang="sv-SE" dirty="0" err="1"/>
              <a:t>dragväxter</a:t>
            </a:r>
            <a:r>
              <a:rPr lang="sv-SE" dirty="0"/>
              <a:t> för bin: https://alltombiodling.se/bivaxter-draglista/ </a:t>
            </a:r>
            <a:endParaRPr lang="sv-FI" dirty="0"/>
          </a:p>
        </p:txBody>
      </p:sp>
      <p:sp>
        <p:nvSpPr>
          <p:cNvPr id="4" name="Slide Number Placeholder 3"/>
          <p:cNvSpPr>
            <a:spLocks noGrp="1"/>
          </p:cNvSpPr>
          <p:nvPr>
            <p:ph type="sldNum" sz="quarter" idx="5"/>
          </p:nvPr>
        </p:nvSpPr>
        <p:spPr/>
        <p:txBody>
          <a:bodyPr/>
          <a:lstStyle/>
          <a:p>
            <a:fld id="{20F6CA2E-A2E8-499B-8C8D-D712EA11C13D}" type="slidenum">
              <a:rPr lang="sv-FI" smtClean="0"/>
              <a:t>6</a:t>
            </a:fld>
            <a:endParaRPr lang="sv-FI"/>
          </a:p>
        </p:txBody>
      </p:sp>
    </p:spTree>
    <p:extLst>
      <p:ext uri="{BB962C8B-B14F-4D97-AF65-F5344CB8AC3E}">
        <p14:creationId xmlns:p14="http://schemas.microsoft.com/office/powerpoint/2010/main" val="75531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36D1-7A60-BD3B-AD24-94D1EFDF28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FI"/>
          </a:p>
        </p:txBody>
      </p:sp>
      <p:sp>
        <p:nvSpPr>
          <p:cNvPr id="3" name="Subtitle 2">
            <a:extLst>
              <a:ext uri="{FF2B5EF4-FFF2-40B4-BE49-F238E27FC236}">
                <a16:creationId xmlns:a16="http://schemas.microsoft.com/office/drawing/2014/main" id="{674C61B6-0DD8-5ED6-493C-AAEE323FB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FI"/>
          </a:p>
        </p:txBody>
      </p:sp>
      <p:sp>
        <p:nvSpPr>
          <p:cNvPr id="4" name="Date Placeholder 3">
            <a:extLst>
              <a:ext uri="{FF2B5EF4-FFF2-40B4-BE49-F238E27FC236}">
                <a16:creationId xmlns:a16="http://schemas.microsoft.com/office/drawing/2014/main" id="{AB74143C-0349-C2E0-03CD-627BF8B3AF44}"/>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2CE40F35-3CC9-E1F3-A123-79E559A69F43}"/>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990C859C-C453-AC3A-BA44-978E3A3EB54D}"/>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81130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DADD-1215-619E-8A9D-EABC74DDBC35}"/>
              </a:ext>
            </a:extLst>
          </p:cNvPr>
          <p:cNvSpPr>
            <a:spLocks noGrp="1"/>
          </p:cNvSpPr>
          <p:nvPr>
            <p:ph type="title"/>
          </p:nvPr>
        </p:nvSpPr>
        <p:spPr/>
        <p:txBody>
          <a:bodyPr/>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F44E5284-E55C-0EB0-919F-0795CADB3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A7BAAF29-AE28-7B02-9ADB-A2F795E788B0}"/>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B7F79070-2680-FCC1-496C-C1FE2E3F0C69}"/>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B0715130-5B03-9333-1716-8B39583E1027}"/>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37376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9BDB9-A741-3C48-6D08-F5460E70D1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4898B07F-F19E-2E43-E906-1968C0B7D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B4766A5A-3AE5-4CB1-994F-B89D33992FA7}"/>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2DA6E24C-E6D3-6668-3A06-6C6541834888}"/>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AAA5E71D-4EC0-9DCC-DCD8-D23AD205B9E0}"/>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00337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44CD-6E4B-CF35-66E5-5748BD8AF1E0}"/>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C996EE05-9CA8-146C-2010-ACA84DE0A3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763F5247-5856-4B89-03A0-7F996D94E276}"/>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F300A155-8353-CFE6-B9FE-8D79EA1CCA1C}"/>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2A698A71-4ABD-1523-8C92-C05E6D75065E}"/>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45306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085D-4587-79F3-F117-57C18C70CE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FI"/>
          </a:p>
        </p:txBody>
      </p:sp>
      <p:sp>
        <p:nvSpPr>
          <p:cNvPr id="3" name="Text Placeholder 2">
            <a:extLst>
              <a:ext uri="{FF2B5EF4-FFF2-40B4-BE49-F238E27FC236}">
                <a16:creationId xmlns:a16="http://schemas.microsoft.com/office/drawing/2014/main" id="{537335D0-AA0B-0D1E-3173-5EAB24F6FB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25207-232F-A1FB-6BAF-661C094BAF19}"/>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939A8B40-812F-5CDB-0154-61061CF0CA95}"/>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9B75AE6B-8B53-48B7-3A20-7D070215B46A}"/>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88502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3103-3364-20B6-FA4D-FE54BDB1C348}"/>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DB634BFC-31E1-873C-41C8-A58D378E3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a:extLst>
              <a:ext uri="{FF2B5EF4-FFF2-40B4-BE49-F238E27FC236}">
                <a16:creationId xmlns:a16="http://schemas.microsoft.com/office/drawing/2014/main" id="{050BE20E-EDD8-2C99-29C0-15B433F8E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Date Placeholder 4">
            <a:extLst>
              <a:ext uri="{FF2B5EF4-FFF2-40B4-BE49-F238E27FC236}">
                <a16:creationId xmlns:a16="http://schemas.microsoft.com/office/drawing/2014/main" id="{71E4CEAF-DE29-E476-186E-1E0C1CEF4A34}"/>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6" name="Footer Placeholder 5">
            <a:extLst>
              <a:ext uri="{FF2B5EF4-FFF2-40B4-BE49-F238E27FC236}">
                <a16:creationId xmlns:a16="http://schemas.microsoft.com/office/drawing/2014/main" id="{985C3F46-3C2C-8348-2A74-9B4745E6D4EE}"/>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C882D8A5-FE1E-5506-23C1-DE4A5449BF79}"/>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92147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32EE-0673-3DD6-E329-691C69146F28}"/>
              </a:ext>
            </a:extLst>
          </p:cNvPr>
          <p:cNvSpPr>
            <a:spLocks noGrp="1"/>
          </p:cNvSpPr>
          <p:nvPr>
            <p:ph type="title"/>
          </p:nvPr>
        </p:nvSpPr>
        <p:spPr>
          <a:xfrm>
            <a:off x="839788" y="365125"/>
            <a:ext cx="10515600" cy="1325563"/>
          </a:xfrm>
        </p:spPr>
        <p:txBody>
          <a:bodyPr/>
          <a:lstStyle/>
          <a:p>
            <a:r>
              <a:rPr lang="en-US"/>
              <a:t>Click to edit Master title style</a:t>
            </a:r>
            <a:endParaRPr lang="sv-FI"/>
          </a:p>
        </p:txBody>
      </p:sp>
      <p:sp>
        <p:nvSpPr>
          <p:cNvPr id="3" name="Text Placeholder 2">
            <a:extLst>
              <a:ext uri="{FF2B5EF4-FFF2-40B4-BE49-F238E27FC236}">
                <a16:creationId xmlns:a16="http://schemas.microsoft.com/office/drawing/2014/main" id="{03C679EE-EB77-2F8C-5250-0DAA8411B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9780F-D485-28E4-AEC2-CDA95A6B0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a:extLst>
              <a:ext uri="{FF2B5EF4-FFF2-40B4-BE49-F238E27FC236}">
                <a16:creationId xmlns:a16="http://schemas.microsoft.com/office/drawing/2014/main" id="{53432EF0-21C8-E06B-1883-F03527FD1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DE23E-752D-7325-BA0B-A149A1E4E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Date Placeholder 6">
            <a:extLst>
              <a:ext uri="{FF2B5EF4-FFF2-40B4-BE49-F238E27FC236}">
                <a16:creationId xmlns:a16="http://schemas.microsoft.com/office/drawing/2014/main" id="{3F9C2E74-101E-E649-D035-7D43619A9B68}"/>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8" name="Footer Placeholder 7">
            <a:extLst>
              <a:ext uri="{FF2B5EF4-FFF2-40B4-BE49-F238E27FC236}">
                <a16:creationId xmlns:a16="http://schemas.microsoft.com/office/drawing/2014/main" id="{AE6F305D-4182-6D6B-6886-59D08D9A07CA}"/>
              </a:ext>
            </a:extLst>
          </p:cNvPr>
          <p:cNvSpPr>
            <a:spLocks noGrp="1"/>
          </p:cNvSpPr>
          <p:nvPr>
            <p:ph type="ftr" sz="quarter" idx="11"/>
          </p:nvPr>
        </p:nvSpPr>
        <p:spPr/>
        <p:txBody>
          <a:bodyPr/>
          <a:lstStyle/>
          <a:p>
            <a:endParaRPr lang="sv-FI"/>
          </a:p>
        </p:txBody>
      </p:sp>
      <p:sp>
        <p:nvSpPr>
          <p:cNvPr id="9" name="Slide Number Placeholder 8">
            <a:extLst>
              <a:ext uri="{FF2B5EF4-FFF2-40B4-BE49-F238E27FC236}">
                <a16:creationId xmlns:a16="http://schemas.microsoft.com/office/drawing/2014/main" id="{AA665BCC-AE88-2C17-800E-EE0053906E3F}"/>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33752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2D7A-321F-2145-7378-BE0D850B67DA}"/>
              </a:ext>
            </a:extLst>
          </p:cNvPr>
          <p:cNvSpPr>
            <a:spLocks noGrp="1"/>
          </p:cNvSpPr>
          <p:nvPr>
            <p:ph type="title"/>
          </p:nvPr>
        </p:nvSpPr>
        <p:spPr/>
        <p:txBody>
          <a:bodyPr/>
          <a:lstStyle/>
          <a:p>
            <a:r>
              <a:rPr lang="en-US"/>
              <a:t>Click to edit Master title style</a:t>
            </a:r>
            <a:endParaRPr lang="sv-FI"/>
          </a:p>
        </p:txBody>
      </p:sp>
      <p:sp>
        <p:nvSpPr>
          <p:cNvPr id="3" name="Date Placeholder 2">
            <a:extLst>
              <a:ext uri="{FF2B5EF4-FFF2-40B4-BE49-F238E27FC236}">
                <a16:creationId xmlns:a16="http://schemas.microsoft.com/office/drawing/2014/main" id="{AE96850E-9BFE-38C6-5CA5-98E19D9EE03F}"/>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4" name="Footer Placeholder 3">
            <a:extLst>
              <a:ext uri="{FF2B5EF4-FFF2-40B4-BE49-F238E27FC236}">
                <a16:creationId xmlns:a16="http://schemas.microsoft.com/office/drawing/2014/main" id="{10B7B7B0-A63F-7E12-45D8-42F52B88E981}"/>
              </a:ext>
            </a:extLst>
          </p:cNvPr>
          <p:cNvSpPr>
            <a:spLocks noGrp="1"/>
          </p:cNvSpPr>
          <p:nvPr>
            <p:ph type="ftr" sz="quarter" idx="11"/>
          </p:nvPr>
        </p:nvSpPr>
        <p:spPr/>
        <p:txBody>
          <a:bodyPr/>
          <a:lstStyle/>
          <a:p>
            <a:endParaRPr lang="sv-FI"/>
          </a:p>
        </p:txBody>
      </p:sp>
      <p:sp>
        <p:nvSpPr>
          <p:cNvPr id="5" name="Slide Number Placeholder 4">
            <a:extLst>
              <a:ext uri="{FF2B5EF4-FFF2-40B4-BE49-F238E27FC236}">
                <a16:creationId xmlns:a16="http://schemas.microsoft.com/office/drawing/2014/main" id="{CBD41EF5-D1F5-AB1E-6C43-AC36BA70F2F4}"/>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34569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FBCB2-0B54-A74E-8A86-1FB7997D5643}"/>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3" name="Footer Placeholder 2">
            <a:extLst>
              <a:ext uri="{FF2B5EF4-FFF2-40B4-BE49-F238E27FC236}">
                <a16:creationId xmlns:a16="http://schemas.microsoft.com/office/drawing/2014/main" id="{DF26B60E-BE2A-E447-AA5B-496C3E61DA3A}"/>
              </a:ext>
            </a:extLst>
          </p:cNvPr>
          <p:cNvSpPr>
            <a:spLocks noGrp="1"/>
          </p:cNvSpPr>
          <p:nvPr>
            <p:ph type="ftr" sz="quarter" idx="11"/>
          </p:nvPr>
        </p:nvSpPr>
        <p:spPr/>
        <p:txBody>
          <a:bodyPr/>
          <a:lstStyle/>
          <a:p>
            <a:endParaRPr lang="sv-FI"/>
          </a:p>
        </p:txBody>
      </p:sp>
      <p:sp>
        <p:nvSpPr>
          <p:cNvPr id="4" name="Slide Number Placeholder 3">
            <a:extLst>
              <a:ext uri="{FF2B5EF4-FFF2-40B4-BE49-F238E27FC236}">
                <a16:creationId xmlns:a16="http://schemas.microsoft.com/office/drawing/2014/main" id="{47FB966A-6FCD-6D37-4FCA-8199C4043DB9}"/>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15778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5923-9BF2-50DA-DB45-9E31FC0AB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Content Placeholder 2">
            <a:extLst>
              <a:ext uri="{FF2B5EF4-FFF2-40B4-BE49-F238E27FC236}">
                <a16:creationId xmlns:a16="http://schemas.microsoft.com/office/drawing/2014/main" id="{12A6E12F-903F-991D-9E9D-B264D8137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a:extLst>
              <a:ext uri="{FF2B5EF4-FFF2-40B4-BE49-F238E27FC236}">
                <a16:creationId xmlns:a16="http://schemas.microsoft.com/office/drawing/2014/main" id="{E5F5C76F-0D63-4D24-2246-E7797A124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A077F-0360-22C0-4728-F5FC0189EA8B}"/>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6" name="Footer Placeholder 5">
            <a:extLst>
              <a:ext uri="{FF2B5EF4-FFF2-40B4-BE49-F238E27FC236}">
                <a16:creationId xmlns:a16="http://schemas.microsoft.com/office/drawing/2014/main" id="{4CE648E6-463F-7236-435C-3EA81EBEB49B}"/>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6EACAB56-48E6-C348-03B7-4D65A285C25E}"/>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80801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4C94-4277-E4A2-12B9-945EC8245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Picture Placeholder 2">
            <a:extLst>
              <a:ext uri="{FF2B5EF4-FFF2-40B4-BE49-F238E27FC236}">
                <a16:creationId xmlns:a16="http://schemas.microsoft.com/office/drawing/2014/main" id="{6F7BC76E-03AB-9044-2B91-7F4E56C27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Text Placeholder 3">
            <a:extLst>
              <a:ext uri="{FF2B5EF4-FFF2-40B4-BE49-F238E27FC236}">
                <a16:creationId xmlns:a16="http://schemas.microsoft.com/office/drawing/2014/main" id="{18D6F59D-5B8B-569C-9C24-FBFD607B4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64ADC-EB4C-5CAF-4877-C3CFDE0C05FB}"/>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6" name="Footer Placeholder 5">
            <a:extLst>
              <a:ext uri="{FF2B5EF4-FFF2-40B4-BE49-F238E27FC236}">
                <a16:creationId xmlns:a16="http://schemas.microsoft.com/office/drawing/2014/main" id="{6F805B29-A8D5-A78A-4DB5-34BD9E3CCC19}"/>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5AA294FA-EC5C-7F18-B8D4-7CCD361564B4}"/>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48928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6F6D8-C514-1CA2-6D9D-1EB36EC89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FI"/>
          </a:p>
        </p:txBody>
      </p:sp>
      <p:sp>
        <p:nvSpPr>
          <p:cNvPr id="3" name="Text Placeholder 2">
            <a:extLst>
              <a:ext uri="{FF2B5EF4-FFF2-40B4-BE49-F238E27FC236}">
                <a16:creationId xmlns:a16="http://schemas.microsoft.com/office/drawing/2014/main" id="{5F2D2791-482C-1CF4-B889-FBE11AA01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0822A2B5-1148-E9C9-D1A2-16BE01AF9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530D87C6-3FA4-177A-DC06-AA583D70B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FI"/>
          </a:p>
        </p:txBody>
      </p:sp>
      <p:sp>
        <p:nvSpPr>
          <p:cNvPr id="6" name="Slide Number Placeholder 5">
            <a:extLst>
              <a:ext uri="{FF2B5EF4-FFF2-40B4-BE49-F238E27FC236}">
                <a16:creationId xmlns:a16="http://schemas.microsoft.com/office/drawing/2014/main" id="{93DF8AF2-D083-8506-3B83-141505BFF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3CDDB8-29D2-446F-9351-6DEF37772140}" type="slidenum">
              <a:rPr lang="sv-FI" smtClean="0"/>
              <a:t>‹#›</a:t>
            </a:fld>
            <a:endParaRPr lang="sv-FI"/>
          </a:p>
        </p:txBody>
      </p:sp>
    </p:spTree>
    <p:extLst>
      <p:ext uri="{BB962C8B-B14F-4D97-AF65-F5344CB8AC3E}">
        <p14:creationId xmlns:p14="http://schemas.microsoft.com/office/powerpoint/2010/main" val="128712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D9B060-9609-5BBF-1860-0ED2D26D68C7}"/>
              </a:ext>
            </a:extLst>
          </p:cNvPr>
          <p:cNvPicPr>
            <a:picLocks noChangeAspect="1"/>
          </p:cNvPicPr>
          <p:nvPr/>
        </p:nvPicPr>
        <p:blipFill>
          <a:blip r:embed="rId2" cstate="print">
            <a:extLst>
              <a:ext uri="{28A0092B-C50C-407E-A947-70E740481C1C}">
                <a14:useLocalDpi xmlns:a14="http://schemas.microsoft.com/office/drawing/2010/main" val="0"/>
              </a:ext>
            </a:extLst>
          </a:blip>
          <a:srcRect l="21138" b="11759"/>
          <a:stretch>
            <a:fillRect/>
          </a:stretch>
        </p:blipFill>
        <p:spPr>
          <a:xfrm>
            <a:off x="0" y="1457507"/>
            <a:ext cx="4818470" cy="5400493"/>
          </a:xfrm>
          <a:prstGeom prst="rect">
            <a:avLst/>
          </a:prstGeom>
        </p:spPr>
      </p:pic>
      <p:sp>
        <p:nvSpPr>
          <p:cNvPr id="2" name="Title 1">
            <a:extLst>
              <a:ext uri="{FF2B5EF4-FFF2-40B4-BE49-F238E27FC236}">
                <a16:creationId xmlns:a16="http://schemas.microsoft.com/office/drawing/2014/main" id="{3CA0747F-814E-876B-8B12-32B32665F27D}"/>
              </a:ext>
            </a:extLst>
          </p:cNvPr>
          <p:cNvSpPr>
            <a:spLocks noGrp="1"/>
          </p:cNvSpPr>
          <p:nvPr>
            <p:ph type="ctrTitle"/>
          </p:nvPr>
        </p:nvSpPr>
        <p:spPr/>
        <p:txBody>
          <a:bodyPr/>
          <a:lstStyle/>
          <a:p>
            <a:r>
              <a:rPr lang="sv-SE" dirty="0" err="1"/>
              <a:t>Viljelty</a:t>
            </a:r>
            <a:r>
              <a:rPr lang="sv-SE" dirty="0"/>
              <a:t> </a:t>
            </a:r>
            <a:r>
              <a:rPr lang="sv-SE" dirty="0" err="1"/>
              <a:t>monimuotoisuus</a:t>
            </a:r>
            <a:r>
              <a:rPr lang="sv-SE" dirty="0"/>
              <a:t> </a:t>
            </a:r>
            <a:r>
              <a:rPr lang="sv-SE" dirty="0" err="1"/>
              <a:t>koulupuutarhassa</a:t>
            </a:r>
            <a:endParaRPr lang="sv-FI" dirty="0"/>
          </a:p>
        </p:txBody>
      </p:sp>
      <p:sp>
        <p:nvSpPr>
          <p:cNvPr id="3" name="Subtitle 2">
            <a:extLst>
              <a:ext uri="{FF2B5EF4-FFF2-40B4-BE49-F238E27FC236}">
                <a16:creationId xmlns:a16="http://schemas.microsoft.com/office/drawing/2014/main" id="{3AC6C83F-4E15-F0A3-3049-DD42CF3562E5}"/>
              </a:ext>
            </a:extLst>
          </p:cNvPr>
          <p:cNvSpPr>
            <a:spLocks noGrp="1"/>
          </p:cNvSpPr>
          <p:nvPr>
            <p:ph type="subTitle" idx="1"/>
          </p:nvPr>
        </p:nvSpPr>
        <p:spPr/>
        <p:txBody>
          <a:bodyPr/>
          <a:lstStyle/>
          <a:p>
            <a:r>
              <a:rPr lang="sv-SE" dirty="0" err="1"/>
              <a:t>Koulupuutarhavuosi</a:t>
            </a:r>
            <a:r>
              <a:rPr lang="sv-SE" dirty="0"/>
              <a:t> 4-5 </a:t>
            </a:r>
            <a:endParaRPr lang="sv-FI" dirty="0"/>
          </a:p>
        </p:txBody>
      </p:sp>
      <p:pic>
        <p:nvPicPr>
          <p:cNvPr id="5" name="Picture 4" descr="A blue flag with yellow stars&#10;&#10;AI-generated content may be incorrect.">
            <a:extLst>
              <a:ext uri="{FF2B5EF4-FFF2-40B4-BE49-F238E27FC236}">
                <a16:creationId xmlns:a16="http://schemas.microsoft.com/office/drawing/2014/main" id="{FACFA6D6-3859-3709-CF42-849FDB8F3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210973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1EF0-33D5-9BF7-ADF8-52533FAECC62}"/>
              </a:ext>
            </a:extLst>
          </p:cNvPr>
          <p:cNvSpPr>
            <a:spLocks noGrp="1"/>
          </p:cNvSpPr>
          <p:nvPr>
            <p:ph type="title"/>
          </p:nvPr>
        </p:nvSpPr>
        <p:spPr/>
        <p:txBody>
          <a:bodyPr/>
          <a:lstStyle/>
          <a:p>
            <a:r>
              <a:rPr lang="fi-FI" dirty="0"/>
              <a:t>Millaisia ​​maatiaislajikkeita on Suomessa ja Ruotsissa?</a:t>
            </a:r>
            <a:endParaRPr lang="sv-FI" dirty="0"/>
          </a:p>
        </p:txBody>
      </p:sp>
      <p:sp>
        <p:nvSpPr>
          <p:cNvPr id="3" name="Content Placeholder 2">
            <a:extLst>
              <a:ext uri="{FF2B5EF4-FFF2-40B4-BE49-F238E27FC236}">
                <a16:creationId xmlns:a16="http://schemas.microsoft.com/office/drawing/2014/main" id="{0398F1D6-8ED3-44DA-B212-6B6640C031D8}"/>
              </a:ext>
            </a:extLst>
          </p:cNvPr>
          <p:cNvSpPr>
            <a:spLocks noGrp="1"/>
          </p:cNvSpPr>
          <p:nvPr>
            <p:ph idx="1"/>
          </p:nvPr>
        </p:nvSpPr>
        <p:spPr>
          <a:xfrm>
            <a:off x="838200" y="1825625"/>
            <a:ext cx="10189030" cy="4351338"/>
          </a:xfrm>
        </p:spPr>
        <p:txBody>
          <a:bodyPr vert="horz" lIns="91440" tIns="45720" rIns="91440" bIns="45720" rtlCol="0" anchor="t">
            <a:normAutofit/>
          </a:bodyPr>
          <a:lstStyle/>
          <a:p>
            <a:r>
              <a:rPr lang="fi-FI" dirty="0"/>
              <a:t>Monet paikallisista lajikkeista ovat jo kauan sitten kadonneet.</a:t>
            </a:r>
          </a:p>
          <a:p>
            <a:r>
              <a:rPr lang="fi-FI" dirty="0"/>
              <a:t>Siemeniä ostettiin myös aiemmin Etelä-Euroopasta.</a:t>
            </a:r>
          </a:p>
          <a:p>
            <a:r>
              <a:rPr lang="fi-FI" dirty="0"/>
              <a:t>Säilyneet lajikkeet ovat sopeutuneet meidän ilmastoon. Niillä </a:t>
            </a:r>
            <a:r>
              <a:rPr lang="fi-FI" dirty="0" err="1"/>
              <a:t>ekukkia</a:t>
            </a:r>
            <a:r>
              <a:rPr lang="fi-FI" dirty="0"/>
              <a:t> ja siementää myös lyhyen kesän aikana.</a:t>
            </a:r>
          </a:p>
          <a:p>
            <a:r>
              <a:rPr lang="fi-FI" dirty="0"/>
              <a:t>Aiemmin maatiaislajikkeita viljeltiin laajemmin. </a:t>
            </a:r>
          </a:p>
          <a:p>
            <a:pPr lvl="1"/>
            <a:r>
              <a:rPr lang="fi-FI" dirty="0"/>
              <a:t>Esimerkiksi härkäpapu ja nauris ovat ennen vanhaan runsaasti viljeltyjä lajeja, jotka ovat tulleet uudelleen suosioon.</a:t>
            </a:r>
            <a:endParaRPr lang="sv-SE" dirty="0"/>
          </a:p>
        </p:txBody>
      </p:sp>
      <p:pic>
        <p:nvPicPr>
          <p:cNvPr id="4" name="Picture 3" descr="A white logo with a black background&#10;&#10;AI-generated content may be incorrect.">
            <a:extLst>
              <a:ext uri="{FF2B5EF4-FFF2-40B4-BE49-F238E27FC236}">
                <a16:creationId xmlns:a16="http://schemas.microsoft.com/office/drawing/2014/main" id="{DD5AAC87-592D-E4A9-3D09-199307679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50DA1CAB-723D-1060-15F7-B3D7DF4C8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246433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1376-844C-EB3E-F316-B7B26B840939}"/>
              </a:ext>
            </a:extLst>
          </p:cNvPr>
          <p:cNvSpPr>
            <a:spLocks noGrp="1"/>
          </p:cNvSpPr>
          <p:nvPr>
            <p:ph type="title"/>
          </p:nvPr>
        </p:nvSpPr>
        <p:spPr/>
        <p:txBody>
          <a:bodyPr/>
          <a:lstStyle/>
          <a:p>
            <a:r>
              <a:rPr lang="fi-FI" dirty="0"/>
              <a:t>Mitä maatiaislajikkeita on olemassa?</a:t>
            </a:r>
            <a:endParaRPr lang="sv-FI" dirty="0"/>
          </a:p>
        </p:txBody>
      </p:sp>
      <p:sp>
        <p:nvSpPr>
          <p:cNvPr id="3" name="Content Placeholder 2">
            <a:extLst>
              <a:ext uri="{FF2B5EF4-FFF2-40B4-BE49-F238E27FC236}">
                <a16:creationId xmlns:a16="http://schemas.microsoft.com/office/drawing/2014/main" id="{2850AE6A-0F93-7699-9B20-9036C69F2B92}"/>
              </a:ext>
            </a:extLst>
          </p:cNvPr>
          <p:cNvSpPr>
            <a:spLocks noGrp="1"/>
          </p:cNvSpPr>
          <p:nvPr>
            <p:ph idx="1"/>
          </p:nvPr>
        </p:nvSpPr>
        <p:spPr>
          <a:xfrm>
            <a:off x="838200" y="1825625"/>
            <a:ext cx="10101146" cy="4351338"/>
          </a:xfrm>
        </p:spPr>
        <p:txBody>
          <a:bodyPr vert="horz" lIns="91440" tIns="45720" rIns="91440" bIns="45720" rtlCol="0" anchor="t">
            <a:normAutofit fontScale="92500"/>
          </a:bodyPr>
          <a:lstStyle/>
          <a:p>
            <a:r>
              <a:rPr lang="fi-FI" dirty="0"/>
              <a:t>Viljat (ruis, kaura, ohra, vehnä), esim. vehnä ’</a:t>
            </a:r>
            <a:r>
              <a:rPr lang="fi-FI" dirty="0" err="1"/>
              <a:t>Api</a:t>
            </a:r>
            <a:r>
              <a:rPr lang="fi-FI" dirty="0"/>
              <a:t>’, kaura ’Kyrö’</a:t>
            </a:r>
          </a:p>
          <a:p>
            <a:r>
              <a:rPr lang="fi-FI" dirty="0"/>
              <a:t>Kaalit (nauriit, lantut), esim. nauris ’Enon kanta’</a:t>
            </a:r>
          </a:p>
          <a:p>
            <a:r>
              <a:rPr lang="fi-FI" dirty="0"/>
              <a:t>Herneet (makeat herneet, peltoherneet), esim. ’Inkilä’, ’Koivisto’</a:t>
            </a:r>
          </a:p>
          <a:p>
            <a:r>
              <a:rPr lang="fi-FI" dirty="0"/>
              <a:t>Härkäpavut, esim. ’Savitaipale’, ’Joutseno’</a:t>
            </a:r>
          </a:p>
          <a:p>
            <a:r>
              <a:rPr lang="fi-FI" dirty="0"/>
              <a:t>Kumina, esim. ’</a:t>
            </a:r>
            <a:r>
              <a:rPr lang="fi-FI" dirty="0" err="1"/>
              <a:t>Kerkkoo</a:t>
            </a:r>
            <a:r>
              <a:rPr lang="fi-FI" dirty="0"/>
              <a:t>’, ’Rovaniemi’</a:t>
            </a:r>
          </a:p>
          <a:p>
            <a:r>
              <a:rPr lang="fi-FI" dirty="0"/>
              <a:t>Tomaatit, esim. ’</a:t>
            </a:r>
            <a:r>
              <a:rPr lang="fi-FI" dirty="0" err="1"/>
              <a:t>Potaattomaati</a:t>
            </a:r>
            <a:r>
              <a:rPr lang="fi-FI" dirty="0"/>
              <a:t>’, ’Evakko’</a:t>
            </a:r>
          </a:p>
          <a:p>
            <a:endParaRPr lang="fi-FI" dirty="0"/>
          </a:p>
          <a:p>
            <a:r>
              <a:rPr lang="fi-FI" dirty="0"/>
              <a:t>Myös pääasiassa kasvullisesti lisätyt: perunat, sipulit, raparperi ja humala.</a:t>
            </a:r>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FEEF0EAC-EC2D-64DA-677E-C47703A55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AEED03BE-1789-00CA-687E-57CB97754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68915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167B-79CB-D6FE-F0C0-AF894DE3E36A}"/>
              </a:ext>
            </a:extLst>
          </p:cNvPr>
          <p:cNvSpPr>
            <a:spLocks noGrp="1"/>
          </p:cNvSpPr>
          <p:nvPr>
            <p:ph type="title"/>
          </p:nvPr>
        </p:nvSpPr>
        <p:spPr/>
        <p:txBody>
          <a:bodyPr/>
          <a:lstStyle/>
          <a:p>
            <a:r>
              <a:rPr lang="sv-SE" dirty="0" err="1"/>
              <a:t>Mistä</a:t>
            </a:r>
            <a:r>
              <a:rPr lang="sv-SE" dirty="0"/>
              <a:t> </a:t>
            </a:r>
            <a:r>
              <a:rPr lang="sv-SE" dirty="0" err="1"/>
              <a:t>siemeniä</a:t>
            </a:r>
            <a:r>
              <a:rPr lang="sv-SE" dirty="0"/>
              <a:t> </a:t>
            </a:r>
            <a:r>
              <a:rPr lang="sv-SE" dirty="0" err="1"/>
              <a:t>voi</a:t>
            </a:r>
            <a:r>
              <a:rPr lang="sv-SE" dirty="0"/>
              <a:t> </a:t>
            </a:r>
            <a:r>
              <a:rPr lang="sv-SE" dirty="0" err="1"/>
              <a:t>löytää</a:t>
            </a:r>
            <a:r>
              <a:rPr lang="sv-SE" dirty="0"/>
              <a:t>?</a:t>
            </a:r>
            <a:endParaRPr lang="sv-FI" dirty="0"/>
          </a:p>
        </p:txBody>
      </p:sp>
      <p:sp>
        <p:nvSpPr>
          <p:cNvPr id="3" name="Content Placeholder 2">
            <a:extLst>
              <a:ext uri="{FF2B5EF4-FFF2-40B4-BE49-F238E27FC236}">
                <a16:creationId xmlns:a16="http://schemas.microsoft.com/office/drawing/2014/main" id="{486FB255-6A3C-5831-42CE-91F8C710F577}"/>
              </a:ext>
            </a:extLst>
          </p:cNvPr>
          <p:cNvSpPr>
            <a:spLocks noGrp="1"/>
          </p:cNvSpPr>
          <p:nvPr>
            <p:ph idx="1"/>
          </p:nvPr>
        </p:nvSpPr>
        <p:spPr>
          <a:xfrm>
            <a:off x="838200" y="1825625"/>
            <a:ext cx="10189030" cy="4351338"/>
          </a:xfrm>
        </p:spPr>
        <p:txBody>
          <a:bodyPr vert="horz" lIns="91440" tIns="45720" rIns="91440" bIns="45720" rtlCol="0" anchor="t">
            <a:normAutofit/>
          </a:bodyPr>
          <a:lstStyle/>
          <a:p>
            <a:r>
              <a:rPr lang="fi-FI" dirty="0"/>
              <a:t>Maatiaislajikkeita on harvoin myynnissä siemenkaupassa, ja myytävänä olevat perinnelajikkeet saattavat olla muualta Euroopasta.</a:t>
            </a:r>
          </a:p>
          <a:p>
            <a:r>
              <a:rPr lang="fi-FI" dirty="0"/>
              <a:t>Monien yhdistysten, kuten paikallisten puutarhayhdistysten tai Maatiainen-yhdistyksen jäsenet viljelevät useita maatiaislajikkeita   ja ne voivat joskus antaa niiden siemeniä koululle ilmaiseksi.</a:t>
            </a:r>
          </a:p>
          <a:p>
            <a:r>
              <a:rPr lang="fi-FI" dirty="0"/>
              <a:t>Joskus suvussa tai maatilalla voi olla omia vanhoja lajikkeita. Haastattele!</a:t>
            </a:r>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87A09022-41C3-552F-9907-8A40D17AD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B7C5E419-23C4-3F3F-DC62-C705D1F3C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165879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F0962-F64B-AC63-BDE2-CF904334A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098" y="4344055"/>
            <a:ext cx="9701804" cy="1036322"/>
          </a:xfrm>
          <a:prstGeom prst="rect">
            <a:avLst/>
          </a:prstGeom>
        </p:spPr>
      </p:pic>
      <p:pic>
        <p:nvPicPr>
          <p:cNvPr id="4" name="Picture 3" descr="A blue flag with yellow stars&#10;&#10;AI-generated content may be incorrect.">
            <a:extLst>
              <a:ext uri="{FF2B5EF4-FFF2-40B4-BE49-F238E27FC236}">
                <a16:creationId xmlns:a16="http://schemas.microsoft.com/office/drawing/2014/main" id="{81D46D4B-0076-61F6-C56E-CD73FB12C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pic>
        <p:nvPicPr>
          <p:cNvPr id="6" name="Picture 5" descr="A black and orange text&#10;&#10;AI-generated content may be incorrect.">
            <a:extLst>
              <a:ext uri="{FF2B5EF4-FFF2-40B4-BE49-F238E27FC236}">
                <a16:creationId xmlns:a16="http://schemas.microsoft.com/office/drawing/2014/main" id="{34CB118D-87F4-89ED-77C4-E488CB680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26126"/>
            <a:ext cx="4889002" cy="1530099"/>
          </a:xfrm>
          <a:prstGeom prst="rect">
            <a:avLst/>
          </a:prstGeom>
        </p:spPr>
      </p:pic>
    </p:spTree>
    <p:extLst>
      <p:ext uri="{BB962C8B-B14F-4D97-AF65-F5344CB8AC3E}">
        <p14:creationId xmlns:p14="http://schemas.microsoft.com/office/powerpoint/2010/main" val="89788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0BD40-94B1-7EA6-238E-CE4E8C6A414A}"/>
              </a:ext>
            </a:extLst>
          </p:cNvPr>
          <p:cNvPicPr>
            <a:picLocks noChangeAspect="1"/>
          </p:cNvPicPr>
          <p:nvPr/>
        </p:nvPicPr>
        <p:blipFill>
          <a:blip r:embed="rId2" cstate="print">
            <a:extLst>
              <a:ext uri="{28A0092B-C50C-407E-A947-70E740481C1C}">
                <a14:useLocalDpi xmlns:a14="http://schemas.microsoft.com/office/drawing/2010/main" val="0"/>
              </a:ext>
            </a:extLst>
          </a:blip>
          <a:srcRect l="21138" b="11759"/>
          <a:stretch>
            <a:fillRect/>
          </a:stretch>
        </p:blipFill>
        <p:spPr>
          <a:xfrm>
            <a:off x="0" y="1457507"/>
            <a:ext cx="4818470" cy="5400493"/>
          </a:xfrm>
          <a:prstGeom prst="rect">
            <a:avLst/>
          </a:prstGeom>
        </p:spPr>
      </p:pic>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A1A3D-22D3-CC27-8E81-0C0C802F2A2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Kasvisystematiikka</a:t>
            </a:r>
          </a:p>
        </p:txBody>
      </p:sp>
      <p:pic>
        <p:nvPicPr>
          <p:cNvPr id="5" name="Content Placeholder 4">
            <a:extLst>
              <a:ext uri="{FF2B5EF4-FFF2-40B4-BE49-F238E27FC236}">
                <a16:creationId xmlns:a16="http://schemas.microsoft.com/office/drawing/2014/main" id="{EEBFFED0-4ECC-1B98-9375-075A49330B9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374888" y="189832"/>
            <a:ext cx="5653667" cy="6554977"/>
          </a:xfrm>
          <a:prstGeom prst="rect">
            <a:avLst/>
          </a:prstGeom>
        </p:spPr>
      </p:pic>
    </p:spTree>
    <p:extLst>
      <p:ext uri="{BB962C8B-B14F-4D97-AF65-F5344CB8AC3E}">
        <p14:creationId xmlns:p14="http://schemas.microsoft.com/office/powerpoint/2010/main" val="145786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C246-3FF8-80C8-AD4B-6EBB61828C9F}"/>
              </a:ext>
            </a:extLst>
          </p:cNvPr>
          <p:cNvSpPr>
            <a:spLocks noGrp="1"/>
          </p:cNvSpPr>
          <p:nvPr>
            <p:ph type="title"/>
          </p:nvPr>
        </p:nvSpPr>
        <p:spPr/>
        <p:txBody>
          <a:bodyPr/>
          <a:lstStyle/>
          <a:p>
            <a:r>
              <a:rPr lang="sv-SE" dirty="0" err="1"/>
              <a:t>Keskeiset</a:t>
            </a:r>
            <a:r>
              <a:rPr lang="sv-SE" dirty="0"/>
              <a:t> </a:t>
            </a:r>
            <a:r>
              <a:rPr lang="sv-SE" dirty="0" err="1"/>
              <a:t>käsitteet</a:t>
            </a:r>
            <a:endParaRPr lang="sv-FI" dirty="0"/>
          </a:p>
        </p:txBody>
      </p:sp>
      <p:sp>
        <p:nvSpPr>
          <p:cNvPr id="3" name="Content Placeholder 2">
            <a:extLst>
              <a:ext uri="{FF2B5EF4-FFF2-40B4-BE49-F238E27FC236}">
                <a16:creationId xmlns:a16="http://schemas.microsoft.com/office/drawing/2014/main" id="{C4960222-B4D1-1EDD-947C-FCE671C69ECE}"/>
              </a:ext>
            </a:extLst>
          </p:cNvPr>
          <p:cNvSpPr>
            <a:spLocks noGrp="1"/>
          </p:cNvSpPr>
          <p:nvPr>
            <p:ph idx="1"/>
          </p:nvPr>
        </p:nvSpPr>
        <p:spPr>
          <a:xfrm>
            <a:off x="838200" y="1825625"/>
            <a:ext cx="10189030" cy="4351338"/>
          </a:xfrm>
        </p:spPr>
        <p:txBody>
          <a:bodyPr vert="horz" lIns="91440" tIns="45720" rIns="91440" bIns="45720" rtlCol="0" anchor="t">
            <a:normAutofit fontScale="85000" lnSpcReduction="10000"/>
          </a:bodyPr>
          <a:lstStyle/>
          <a:p>
            <a:r>
              <a:rPr lang="sv-SE" b="1" dirty="0" err="1"/>
              <a:t>Luonnon</a:t>
            </a:r>
            <a:r>
              <a:rPr lang="sv-SE" b="1" dirty="0"/>
              <a:t> </a:t>
            </a:r>
            <a:r>
              <a:rPr lang="sv-SE" b="1" dirty="0" err="1"/>
              <a:t>monimuotoisuus</a:t>
            </a:r>
            <a:r>
              <a:rPr lang="sv-SE" b="1" dirty="0"/>
              <a:t> </a:t>
            </a:r>
            <a:r>
              <a:rPr lang="sv-SE" dirty="0" err="1"/>
              <a:t>eli</a:t>
            </a:r>
            <a:r>
              <a:rPr lang="sv-SE" dirty="0"/>
              <a:t> </a:t>
            </a:r>
            <a:r>
              <a:rPr lang="sv-SE" dirty="0" err="1"/>
              <a:t>biodiversiteetti</a:t>
            </a:r>
            <a:r>
              <a:rPr lang="sv-SE" dirty="0"/>
              <a:t> </a:t>
            </a:r>
            <a:r>
              <a:rPr lang="fi-FI" dirty="0"/>
              <a:t>on lajikkeiden/muunnosten, lajien ja elinympäristöjen vaihtelua luonnossa</a:t>
            </a:r>
            <a:r>
              <a:rPr lang="sv-SE" dirty="0"/>
              <a:t>.</a:t>
            </a:r>
          </a:p>
          <a:p>
            <a:r>
              <a:rPr lang="fi-FI" b="1" dirty="0"/>
              <a:t>Viljelty monimuotoisuus </a:t>
            </a:r>
            <a:r>
              <a:rPr lang="fi-FI" dirty="0"/>
              <a:t>tarkoittaa viljeltyjen lajikkeiden, lajien ja elinympäristöjen vaihtelua pelloilla ja puutarhoissa.</a:t>
            </a:r>
          </a:p>
          <a:p>
            <a:pPr lvl="1"/>
            <a:r>
              <a:rPr lang="fi-FI" b="1" dirty="0"/>
              <a:t>Maatiaislajikkeet </a:t>
            </a:r>
            <a:r>
              <a:rPr lang="fi-FI" dirty="0"/>
              <a:t>ovat kasvilajin muotoja tai viljelijän nimeämiä lajikkeita, joita viljelijät ovat itse kehittäneet. Viljelijät ovat valinneet vuodesta toiseen siemeniä haluamistaan kasviyksilöistä, esimerkiksi suuria jyviä tuottavista kasveista. Maatiaislajikkeita on viljelty pienellä alueella paikallisesti ja ne ovat sopeutuneet tiettyyn ympäristöön.</a:t>
            </a:r>
          </a:p>
          <a:p>
            <a:pPr lvl="1"/>
            <a:r>
              <a:rPr lang="fi-FI" b="1" dirty="0"/>
              <a:t>Perinnelajikkeet </a:t>
            </a:r>
            <a:r>
              <a:rPr lang="fi-FI" dirty="0"/>
              <a:t>ovat vanhoja lajikkeita, jotka voivat olla jalostettuja. Vanhan perinnelajikkeen määritelmä vaihtelee: Yli 50 vuotta viljelyssä tai viljelty ennen vuotta 1950 ovat kaksi yleistä kriteeriä.</a:t>
            </a:r>
          </a:p>
          <a:p>
            <a:pPr lvl="1"/>
            <a:r>
              <a:rPr lang="fi-FI" b="1" dirty="0"/>
              <a:t>Luomusertifioiduissa </a:t>
            </a:r>
            <a:r>
              <a:rPr lang="fi-FI" dirty="0"/>
              <a:t>lajikkeissa ei ole kyse lajikkeen geneettisestä monimuotoisuudesta, vaan siemen on tuotettu ilman torjunta-aineita ja keinolannoitteita.</a:t>
            </a:r>
            <a:endParaRPr lang="sv-SE" dirty="0"/>
          </a:p>
          <a:p>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95D70131-5605-F144-C4E9-B4AC66F41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EDA41F32-F5EF-80E0-79A5-22B7F8DD6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102875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C445-9C86-2052-9920-6F266D6F5171}"/>
              </a:ext>
            </a:extLst>
          </p:cNvPr>
          <p:cNvSpPr>
            <a:spLocks noGrp="1"/>
          </p:cNvSpPr>
          <p:nvPr>
            <p:ph type="title"/>
          </p:nvPr>
        </p:nvSpPr>
        <p:spPr/>
        <p:txBody>
          <a:bodyPr/>
          <a:lstStyle/>
          <a:p>
            <a:r>
              <a:rPr lang="sv-SE" dirty="0" err="1"/>
              <a:t>Keskeiset</a:t>
            </a:r>
            <a:r>
              <a:rPr lang="sv-SE" dirty="0"/>
              <a:t> </a:t>
            </a:r>
            <a:r>
              <a:rPr lang="sv-SE" dirty="0" err="1"/>
              <a:t>käsitteet</a:t>
            </a:r>
            <a:endParaRPr lang="sv-FI" dirty="0"/>
          </a:p>
        </p:txBody>
      </p:sp>
      <p:sp>
        <p:nvSpPr>
          <p:cNvPr id="3" name="Content Placeholder 2">
            <a:extLst>
              <a:ext uri="{FF2B5EF4-FFF2-40B4-BE49-F238E27FC236}">
                <a16:creationId xmlns:a16="http://schemas.microsoft.com/office/drawing/2014/main" id="{3EB4FB36-E8E5-4B61-C9FF-2E37A88CE945}"/>
              </a:ext>
            </a:extLst>
          </p:cNvPr>
          <p:cNvSpPr>
            <a:spLocks noGrp="1"/>
          </p:cNvSpPr>
          <p:nvPr>
            <p:ph idx="1"/>
          </p:nvPr>
        </p:nvSpPr>
        <p:spPr>
          <a:xfrm>
            <a:off x="838200" y="1825625"/>
            <a:ext cx="10189030" cy="4351338"/>
          </a:xfrm>
        </p:spPr>
        <p:txBody>
          <a:bodyPr vert="horz" lIns="91440" tIns="45720" rIns="91440" bIns="45720" rtlCol="0" anchor="t">
            <a:normAutofit fontScale="92500" lnSpcReduction="20000"/>
          </a:bodyPr>
          <a:lstStyle/>
          <a:p>
            <a:r>
              <a:rPr lang="fi-FI" b="1" dirty="0"/>
              <a:t>Pölytys</a:t>
            </a:r>
            <a:r>
              <a:rPr lang="fi-FI" dirty="0"/>
              <a:t> tarkoittaa sitä, että kasvin kukasta siirtyy siitepölyä toiseen kukkaan. Tämän ansiosta kasviin muodostuu siemeniä ja hedelmiä. Pölytyksen tekevät usein hyönteiset, kuten mehiläiset, tai tuuli.</a:t>
            </a:r>
            <a:endParaRPr lang="sv-SE" dirty="0"/>
          </a:p>
          <a:p>
            <a:r>
              <a:rPr lang="fi-FI" b="1" dirty="0"/>
              <a:t>Multa</a:t>
            </a:r>
            <a:r>
              <a:rPr lang="fi-FI" dirty="0"/>
              <a:t> on maan pinnalla oleva ravinteikas kerros, jossa kasvit kasvavat. Se on kuohkeaa ja sisältää eloperäistä kasviainesta sekä hiekkaa, savea ja pieniä eliöitä.</a:t>
            </a:r>
            <a:r>
              <a:rPr lang="sv-SE" dirty="0"/>
              <a:t> </a:t>
            </a:r>
          </a:p>
          <a:p>
            <a:r>
              <a:rPr lang="fi-FI" b="1" dirty="0"/>
              <a:t>Maaperä</a:t>
            </a:r>
            <a:r>
              <a:rPr lang="fi-FI" dirty="0"/>
              <a:t> on maapallon kivikehän päällä oleva maakerros, joka koostuu kivistä, hiekasta, savesta, mullasta ja eloperäisestä aineksesta. Se on tärkeä kasvien kasvupaikka ja monien eläinten elinympäristö.</a:t>
            </a:r>
            <a:endParaRPr lang="sv-SE" dirty="0"/>
          </a:p>
          <a:p>
            <a:r>
              <a:rPr lang="fi-FI" b="1" dirty="0"/>
              <a:t>Lannoite</a:t>
            </a:r>
            <a:r>
              <a:rPr lang="fi-FI" dirty="0"/>
              <a:t> on aine, jota lisätään maahan tai kasveille, jotta ne saisivat enemmän ravinteita ja kasvaisivat paremmin. Lannoite voi olla eloperäistä (esim. komposti) tai kemiallisesti valmistettua.</a:t>
            </a:r>
            <a:r>
              <a:rPr lang="sv-SE" dirty="0"/>
              <a:t> </a:t>
            </a:r>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D060A072-93C1-7BE8-3F88-4452CA7F8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18CE9013-846A-EB77-B4C1-AE2D0C275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96482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7441-42D5-3975-A8A7-BCD1B04D4218}"/>
              </a:ext>
            </a:extLst>
          </p:cNvPr>
          <p:cNvSpPr>
            <a:spLocks noGrp="1"/>
          </p:cNvSpPr>
          <p:nvPr>
            <p:ph type="title"/>
          </p:nvPr>
        </p:nvSpPr>
        <p:spPr>
          <a:xfrm>
            <a:off x="638882" y="3577456"/>
            <a:ext cx="10909640" cy="1687814"/>
          </a:xfrm>
        </p:spPr>
        <p:txBody>
          <a:bodyPr vert="horz" lIns="91440" tIns="45720" rIns="91440" bIns="45720" rtlCol="0" anchor="b">
            <a:normAutofit fontScale="90000"/>
          </a:bodyPr>
          <a:lstStyle/>
          <a:p>
            <a:pPr algn="ctr"/>
            <a:r>
              <a:rPr lang="sv-SE" sz="6600" dirty="0" err="1"/>
              <a:t>Tue</a:t>
            </a:r>
            <a:r>
              <a:rPr lang="sv-SE" sz="6600" dirty="0"/>
              <a:t> </a:t>
            </a:r>
            <a:r>
              <a:rPr lang="sv-SE" sz="6600" dirty="0" err="1"/>
              <a:t>luonnon</a:t>
            </a:r>
            <a:r>
              <a:rPr lang="sv-SE" sz="6600" dirty="0"/>
              <a:t> </a:t>
            </a:r>
            <a:r>
              <a:rPr lang="sv-SE" sz="6600" dirty="0" err="1"/>
              <a:t>monimuotoisuutta</a:t>
            </a:r>
            <a:r>
              <a:rPr lang="sv-SE" sz="6600" dirty="0"/>
              <a:t> </a:t>
            </a:r>
            <a:r>
              <a:rPr lang="sv-SE" sz="6600" dirty="0" err="1"/>
              <a:t>viljelemällä</a:t>
            </a:r>
            <a:endParaRPr lang="en-US" sz="66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49602A69-7B61-91EE-7C89-B4665417D1AE}"/>
              </a:ext>
            </a:extLst>
          </p:cNvPr>
          <p:cNvSpPr>
            <a:spLocks noGrp="1"/>
          </p:cNvSpPr>
          <p:nvPr>
            <p:ph type="body" idx="1"/>
          </p:nvPr>
        </p:nvSpPr>
        <p:spPr>
          <a:xfrm>
            <a:off x="638881" y="5660607"/>
            <a:ext cx="10909643" cy="552659"/>
          </a:xfrm>
        </p:spPr>
        <p:txBody>
          <a:bodyPr vert="horz" lIns="91440" tIns="45720" rIns="91440" bIns="45720" rtlCol="0" anchor="t">
            <a:normAutofit/>
          </a:bodyPr>
          <a:lstStyle/>
          <a:p>
            <a:pPr algn="ctr"/>
            <a:endParaRPr lang="en-US" sz="2400" kern="12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90112378-7081-C009-7C62-8495821F4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800" y="2546867"/>
            <a:ext cx="9701804" cy="1036322"/>
          </a:xfrm>
          <a:prstGeom prst="rect">
            <a:avLst/>
          </a:prstGeom>
        </p:spPr>
      </p:pic>
      <p:pic>
        <p:nvPicPr>
          <p:cNvPr id="6" name="Picture 5" descr="A blue flag with yellow stars&#10;&#10;AI-generated content may be incorrect.">
            <a:extLst>
              <a:ext uri="{FF2B5EF4-FFF2-40B4-BE49-F238E27FC236}">
                <a16:creationId xmlns:a16="http://schemas.microsoft.com/office/drawing/2014/main" id="{B5CEADF9-B1E4-DEFB-B1EC-441A6D267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303806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AB82-F32A-75C5-0F98-D66EE3275176}"/>
              </a:ext>
            </a:extLst>
          </p:cNvPr>
          <p:cNvSpPr>
            <a:spLocks noGrp="1"/>
          </p:cNvSpPr>
          <p:nvPr>
            <p:ph type="title"/>
          </p:nvPr>
        </p:nvSpPr>
        <p:spPr/>
        <p:txBody>
          <a:bodyPr/>
          <a:lstStyle/>
          <a:p>
            <a:r>
              <a:rPr lang="fi-FI" dirty="0"/>
              <a:t>Pölyttäjä-ystävälliset kasvit auttavat lentäviä hyönteisiä</a:t>
            </a:r>
            <a:endParaRPr lang="sv-FI" dirty="0"/>
          </a:p>
        </p:txBody>
      </p:sp>
      <p:sp>
        <p:nvSpPr>
          <p:cNvPr id="3" name="Content Placeholder 2">
            <a:extLst>
              <a:ext uri="{FF2B5EF4-FFF2-40B4-BE49-F238E27FC236}">
                <a16:creationId xmlns:a16="http://schemas.microsoft.com/office/drawing/2014/main" id="{F46BC9A8-EE57-2491-34CE-6AF1681B38C1}"/>
              </a:ext>
            </a:extLst>
          </p:cNvPr>
          <p:cNvSpPr>
            <a:spLocks noGrp="1"/>
          </p:cNvSpPr>
          <p:nvPr>
            <p:ph idx="1"/>
          </p:nvPr>
        </p:nvSpPr>
        <p:spPr>
          <a:xfrm>
            <a:off x="838200" y="1825625"/>
            <a:ext cx="10189030" cy="4351338"/>
          </a:xfrm>
        </p:spPr>
        <p:txBody>
          <a:bodyPr vert="horz" lIns="91440" tIns="45720" rIns="91440" bIns="45720" rtlCol="0" anchor="t">
            <a:normAutofit lnSpcReduction="10000"/>
          </a:bodyPr>
          <a:lstStyle/>
          <a:p>
            <a:r>
              <a:rPr lang="fi-FI" dirty="0"/>
              <a:t>Pihat ja puutarhat ovat tärkeitä! Jotkut tutkimukset (Iso-Britannia) osoittavat, että esimerkiksi kimalaiset selviytyvät paremmin lähempänä kaupunkia, koska siellä on puutarhoja!</a:t>
            </a:r>
          </a:p>
          <a:p>
            <a:r>
              <a:rPr lang="fi-FI" dirty="0"/>
              <a:t>Niittykukat ovat täällä parasta hyönteisillemme. Luo pieni niitty jättämällä osa puutarhasta koskemattomaksi. </a:t>
            </a:r>
          </a:p>
          <a:p>
            <a:r>
              <a:rPr lang="fi-FI" dirty="0"/>
              <a:t>Kylvä erilaisia ​​niittykasveja - tarkista, että ne ovat pohjoismaisia ​​kasveja, jotta kotimaiset hyönteiset voivat niillä elää.</a:t>
            </a:r>
          </a:p>
          <a:p>
            <a:r>
              <a:rPr lang="fi-FI" dirty="0"/>
              <a:t>Kylvä kasveja, jotka houkuttelevat erityisesti kimalaisia ​​ja mehiläisiä, kuten oreganoa, minttua, iisoppia, lipstikkaa, sikuria, ruiskaunokkia ja kurkkuyrttiä.</a:t>
            </a:r>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D4F5CD93-7C02-02A8-3331-BA896F491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11C9B178-38C1-A445-18B6-4C82418AA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22747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E443-3D10-CED6-F6AF-CCCE5422E417}"/>
              </a:ext>
            </a:extLst>
          </p:cNvPr>
          <p:cNvSpPr>
            <a:spLocks noGrp="1"/>
          </p:cNvSpPr>
          <p:nvPr>
            <p:ph type="title"/>
          </p:nvPr>
        </p:nvSpPr>
        <p:spPr/>
        <p:txBody>
          <a:bodyPr/>
          <a:lstStyle/>
          <a:p>
            <a:r>
              <a:rPr lang="sv-SE" dirty="0" err="1"/>
              <a:t>Viherlannoitus</a:t>
            </a:r>
            <a:r>
              <a:rPr lang="sv-SE" dirty="0"/>
              <a:t> </a:t>
            </a:r>
            <a:r>
              <a:rPr lang="sv-SE" dirty="0" err="1"/>
              <a:t>edistää</a:t>
            </a:r>
            <a:r>
              <a:rPr lang="sv-SE" dirty="0"/>
              <a:t> </a:t>
            </a:r>
            <a:r>
              <a:rPr lang="sv-SE" dirty="0" err="1"/>
              <a:t>maaperän</a:t>
            </a:r>
            <a:r>
              <a:rPr lang="sv-SE" dirty="0"/>
              <a:t> </a:t>
            </a:r>
            <a:r>
              <a:rPr lang="sv-SE" dirty="0" err="1"/>
              <a:t>mikrobi-elämää</a:t>
            </a:r>
            <a:endParaRPr lang="sv-FI" dirty="0" err="1"/>
          </a:p>
        </p:txBody>
      </p:sp>
      <p:sp>
        <p:nvSpPr>
          <p:cNvPr id="3" name="Content Placeholder 2">
            <a:extLst>
              <a:ext uri="{FF2B5EF4-FFF2-40B4-BE49-F238E27FC236}">
                <a16:creationId xmlns:a16="http://schemas.microsoft.com/office/drawing/2014/main" id="{3208E1E4-BD24-542E-184C-29693D7D3385}"/>
              </a:ext>
            </a:extLst>
          </p:cNvPr>
          <p:cNvSpPr>
            <a:spLocks noGrp="1"/>
          </p:cNvSpPr>
          <p:nvPr>
            <p:ph idx="1"/>
          </p:nvPr>
        </p:nvSpPr>
        <p:spPr>
          <a:xfrm>
            <a:off x="838200" y="1825625"/>
            <a:ext cx="10189030" cy="4351338"/>
          </a:xfrm>
        </p:spPr>
        <p:txBody>
          <a:bodyPr vert="horz" lIns="91440" tIns="45720" rIns="91440" bIns="45720" rtlCol="0" anchor="t">
            <a:normAutofit fontScale="92500"/>
          </a:bodyPr>
          <a:lstStyle/>
          <a:p>
            <a:r>
              <a:rPr lang="fi-FI" dirty="0"/>
              <a:t>Vihannesten viljely vaatii ravinteita. Jos vihanneksia viljellään intensiivisesti, ravinteet loppuvat. Silloin maata on lannoitettava.</a:t>
            </a:r>
          </a:p>
          <a:p>
            <a:r>
              <a:rPr lang="fi-FI" dirty="0"/>
              <a:t>Ravinteita huuhtoutuu maaperästä enemmän, jos se on paljaana ilman kasvipeitettä. </a:t>
            </a:r>
          </a:p>
          <a:p>
            <a:r>
              <a:rPr lang="fi-FI" dirty="0"/>
              <a:t>Typpeä sitovat kasvit (esim. apilat) lisäävät maaperään ravinteita.</a:t>
            </a:r>
          </a:p>
          <a:p>
            <a:r>
              <a:rPr lang="fi-FI" dirty="0"/>
              <a:t>Ravinteita lisätään myös viherlannoituksella eli lisäämällä maahan vaikkapa ruohonleikkuujätettä tai muita kasvinosia. Tämä lisää myös humuksen määrää maaperässä.</a:t>
            </a:r>
          </a:p>
          <a:p>
            <a:r>
              <a:rPr lang="fi-FI" dirty="0"/>
              <a:t>Ruohonleikkuujätteet, kasvinosat ja typpeä sitovat kasvit tarjoavat ravintoa maaperässä eläville eliöille.</a:t>
            </a:r>
            <a:endParaRPr lang="sv-SE" dirty="0"/>
          </a:p>
        </p:txBody>
      </p:sp>
      <p:pic>
        <p:nvPicPr>
          <p:cNvPr id="4" name="Picture 3" descr="A white logo with a black background&#10;&#10;AI-generated content may be incorrect.">
            <a:extLst>
              <a:ext uri="{FF2B5EF4-FFF2-40B4-BE49-F238E27FC236}">
                <a16:creationId xmlns:a16="http://schemas.microsoft.com/office/drawing/2014/main" id="{6256429A-C37A-5617-E7CB-4E9FA8B0F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F93F802C-6270-591F-D5A6-D4E133F9F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171298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3378-3F18-DC86-0EAC-6198F52C56AB}"/>
              </a:ext>
            </a:extLst>
          </p:cNvPr>
          <p:cNvSpPr>
            <a:spLocks noGrp="1"/>
          </p:cNvSpPr>
          <p:nvPr>
            <p:ph type="title"/>
          </p:nvPr>
        </p:nvSpPr>
        <p:spPr/>
        <p:txBody>
          <a:bodyPr/>
          <a:lstStyle/>
          <a:p>
            <a:r>
              <a:rPr lang="sv-SE" dirty="0" err="1"/>
              <a:t>Kasvata</a:t>
            </a:r>
            <a:r>
              <a:rPr lang="sv-SE" dirty="0"/>
              <a:t> </a:t>
            </a:r>
            <a:r>
              <a:rPr lang="sv-SE" dirty="0" err="1"/>
              <a:t>viherlannoituskasveja</a:t>
            </a:r>
            <a:endParaRPr lang="sv-FI" dirty="0"/>
          </a:p>
        </p:txBody>
      </p:sp>
      <p:sp>
        <p:nvSpPr>
          <p:cNvPr id="3" name="Content Placeholder 2">
            <a:extLst>
              <a:ext uri="{FF2B5EF4-FFF2-40B4-BE49-F238E27FC236}">
                <a16:creationId xmlns:a16="http://schemas.microsoft.com/office/drawing/2014/main" id="{826F8BBF-9104-D5D6-E3C8-43913FFBEA5E}"/>
              </a:ext>
            </a:extLst>
          </p:cNvPr>
          <p:cNvSpPr>
            <a:spLocks noGrp="1"/>
          </p:cNvSpPr>
          <p:nvPr>
            <p:ph idx="1"/>
          </p:nvPr>
        </p:nvSpPr>
        <p:spPr>
          <a:xfrm>
            <a:off x="838200" y="1825625"/>
            <a:ext cx="10078844" cy="4351338"/>
          </a:xfrm>
        </p:spPr>
        <p:txBody>
          <a:bodyPr vert="horz" lIns="91440" tIns="45720" rIns="91440" bIns="45720" rtlCol="0" anchor="t">
            <a:normAutofit/>
          </a:bodyPr>
          <a:lstStyle/>
          <a:p>
            <a:r>
              <a:rPr lang="fi-FI" dirty="0"/>
              <a:t>Maaperän peittämiseen ja rikkaruohojen kasvun estämiseen: esim. tattari, joka on myös hyvä mehiläisten houkutin.</a:t>
            </a:r>
          </a:p>
          <a:p>
            <a:r>
              <a:rPr lang="fi-FI" dirty="0"/>
              <a:t>Maaperän kuohkeuttamiseen: hunajakukka, kurkkuyrtti</a:t>
            </a:r>
          </a:p>
          <a:p>
            <a:r>
              <a:rPr lang="fi-FI" dirty="0"/>
              <a:t>Maaperän typpipitoisuuden lisäämiseen: apila, esim. veriapila, härkäpapu tai herneet.</a:t>
            </a:r>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0535D4F9-A813-BDD2-C846-87C53C2B6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18A59E2D-38A6-F2FF-0B37-C9D8BABF5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73646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1C73-BA57-104C-83FC-C1460CDAF45B}"/>
              </a:ext>
            </a:extLst>
          </p:cNvPr>
          <p:cNvSpPr>
            <a:spLocks noGrp="1"/>
          </p:cNvSpPr>
          <p:nvPr>
            <p:ph type="title"/>
          </p:nvPr>
        </p:nvSpPr>
        <p:spPr/>
        <p:txBody>
          <a:bodyPr vert="horz" lIns="91440" tIns="45720" rIns="91440" bIns="45720" rtlCol="0" anchor="ctr">
            <a:normAutofit/>
          </a:bodyPr>
          <a:lstStyle/>
          <a:p>
            <a:pPr algn="ctr"/>
            <a:r>
              <a:rPr lang="fi-FI" dirty="0"/>
              <a:t>Viljelty monimuotoisuus: </a:t>
            </a:r>
            <a:br>
              <a:rPr lang="fi-FI" dirty="0"/>
            </a:br>
            <a:r>
              <a:rPr lang="fi-FI" dirty="0"/>
              <a:t>maatiaislajikkeet </a:t>
            </a:r>
            <a:endParaRPr lang="sv-FI" dirty="0"/>
          </a:p>
        </p:txBody>
      </p:sp>
      <p:sp>
        <p:nvSpPr>
          <p:cNvPr id="4" name="Text Placeholder 3">
            <a:extLst>
              <a:ext uri="{FF2B5EF4-FFF2-40B4-BE49-F238E27FC236}">
                <a16:creationId xmlns:a16="http://schemas.microsoft.com/office/drawing/2014/main" id="{B8639432-6C5B-B8BD-7DC7-D30F43C4E3AF}"/>
              </a:ext>
            </a:extLst>
          </p:cNvPr>
          <p:cNvSpPr>
            <a:spLocks noGrp="1"/>
          </p:cNvSpPr>
          <p:nvPr>
            <p:ph type="body" idx="1"/>
          </p:nvPr>
        </p:nvSpPr>
        <p:spPr/>
        <p:txBody>
          <a:bodyPr/>
          <a:lstStyle/>
          <a:p>
            <a:endParaRPr lang="sv-FI" dirty="0"/>
          </a:p>
        </p:txBody>
      </p:sp>
      <p:pic>
        <p:nvPicPr>
          <p:cNvPr id="3" name="Picture 2" descr="A blue flag with yellow stars&#10;&#10;AI-generated content may be incorrect.">
            <a:extLst>
              <a:ext uri="{FF2B5EF4-FFF2-40B4-BE49-F238E27FC236}">
                <a16:creationId xmlns:a16="http://schemas.microsoft.com/office/drawing/2014/main" id="{6CFBD3CE-B9ED-1CFB-FAC2-7C45BC269B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pic>
        <p:nvPicPr>
          <p:cNvPr id="5" name="Picture 4">
            <a:extLst>
              <a:ext uri="{FF2B5EF4-FFF2-40B4-BE49-F238E27FC236}">
                <a16:creationId xmlns:a16="http://schemas.microsoft.com/office/drawing/2014/main" id="{4E38CF70-4962-27C2-FC70-5E0836B2B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098" y="4303234"/>
            <a:ext cx="9701804" cy="1036322"/>
          </a:xfrm>
          <a:prstGeom prst="rect">
            <a:avLst/>
          </a:prstGeom>
        </p:spPr>
      </p:pic>
    </p:spTree>
    <p:extLst>
      <p:ext uri="{BB962C8B-B14F-4D97-AF65-F5344CB8AC3E}">
        <p14:creationId xmlns:p14="http://schemas.microsoft.com/office/powerpoint/2010/main" val="2648060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9CE45D3F8093458218BCFC035F4509" ma:contentTypeVersion="16" ma:contentTypeDescription="Create a new document." ma:contentTypeScope="" ma:versionID="de61c17f890e6e96bc4113c5f478fb63">
  <xsd:schema xmlns:xsd="http://www.w3.org/2001/XMLSchema" xmlns:xs="http://www.w3.org/2001/XMLSchema" xmlns:p="http://schemas.microsoft.com/office/2006/metadata/properties" xmlns:ns2="b16f901c-1ec3-44f9-beff-c2a51b0f2f12" xmlns:ns3="c69b636b-89e7-41cb-8d97-21955ee7ce93" targetNamespace="http://schemas.microsoft.com/office/2006/metadata/properties" ma:root="true" ma:fieldsID="6d15c65e216097c844627369e92de186" ns2:_="" ns3:_="">
    <xsd:import namespace="b16f901c-1ec3-44f9-beff-c2a51b0f2f12"/>
    <xsd:import namespace="c69b636b-89e7-41cb-8d97-21955ee7ce9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f901c-1ec3-44f9-beff-c2a51b0f2f12"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2cd526b-37ab-4c79-b1e8-cbc2676fe57a" ma:termSetId="09814cd3-568e-fe90-9814-8d621ff8fb84" ma:anchorId="fba54fb3-c3e1-fe81-a776-ca4b69148c4d" ma:open="true" ma:isKeyword="false">
      <xsd:complexType>
        <xsd:sequence>
          <xsd:element ref="pc:Terms" minOccurs="0" maxOccurs="1"/>
        </xsd:sequence>
      </xsd:complex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9b636b-89e7-41cb-8d97-21955ee7ce9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9c3cd4f-02e6-4f75-90ed-71b7189d24d7}" ma:internalName="TaxCatchAll" ma:showField="CatchAllData" ma:web="c69b636b-89e7-41cb-8d97-21955ee7ce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9b636b-89e7-41cb-8d97-21955ee7ce93" xsi:nil="true"/>
    <lcf76f155ced4ddcb4097134ff3c332f xmlns="b16f901c-1ec3-44f9-beff-c2a51b0f2f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B30DD2-A9DC-4754-A724-BAF237884E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f901c-1ec3-44f9-beff-c2a51b0f2f12"/>
    <ds:schemaRef ds:uri="c69b636b-89e7-41cb-8d97-21955ee7ce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69B25D-79BC-4FC1-8C40-0BF319C1337F}">
  <ds:schemaRefs>
    <ds:schemaRef ds:uri="http://schemas.microsoft.com/sharepoint/v3/contenttype/forms"/>
  </ds:schemaRefs>
</ds:datastoreItem>
</file>

<file path=customXml/itemProps3.xml><?xml version="1.0" encoding="utf-8"?>
<ds:datastoreItem xmlns:ds="http://schemas.openxmlformats.org/officeDocument/2006/customXml" ds:itemID="{CAE35C57-CAA7-4C12-81CA-CD2A4A82F920}">
  <ds:schemaRefs>
    <ds:schemaRef ds:uri="http://schemas.microsoft.com/office/2006/metadata/properties"/>
    <ds:schemaRef ds:uri="http://schemas.microsoft.com/office/infopath/2007/PartnerControls"/>
    <ds:schemaRef ds:uri="c69b636b-89e7-41cb-8d97-21955ee7ce93"/>
    <ds:schemaRef ds:uri="b16f901c-1ec3-44f9-beff-c2a51b0f2f12"/>
  </ds:schemaRefs>
</ds:datastoreItem>
</file>

<file path=docProps/app.xml><?xml version="1.0" encoding="utf-8"?>
<Properties xmlns="http://schemas.openxmlformats.org/officeDocument/2006/extended-properties" xmlns:vt="http://schemas.openxmlformats.org/officeDocument/2006/docPropsVTypes">
  <TotalTime>4191</TotalTime>
  <Words>734</Words>
  <Application>Microsoft Office PowerPoint</Application>
  <PresentationFormat>Widescreen</PresentationFormat>
  <Paragraphs>54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Viljelty monimuotoisuus koulupuutarhassa</vt:lpstr>
      <vt:lpstr>Kasvisystematiikka</vt:lpstr>
      <vt:lpstr>Keskeiset käsitteet</vt:lpstr>
      <vt:lpstr>Keskeiset käsitteet</vt:lpstr>
      <vt:lpstr>Tue luonnon monimuotoisuutta viljelemällä</vt:lpstr>
      <vt:lpstr>Pölyttäjä-ystävälliset kasvit auttavat lentäviä hyönteisiä</vt:lpstr>
      <vt:lpstr>Viherlannoitus edistää maaperän mikrobi-elämää</vt:lpstr>
      <vt:lpstr>Kasvata viherlannoituskasveja</vt:lpstr>
      <vt:lpstr>Viljelty monimuotoisuus:  maatiaislajikkeet </vt:lpstr>
      <vt:lpstr>Millaisia ​​maatiaislajikkeita on Suomessa ja Ruotsissa?</vt:lpstr>
      <vt:lpstr>Mitä maatiaislajikkeita on olemassa?</vt:lpstr>
      <vt:lpstr>Mistä siemeniä voi löytää?</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Svens</dc:creator>
  <cp:lastModifiedBy>Maria Svens</cp:lastModifiedBy>
  <cp:revision>227</cp:revision>
  <dcterms:created xsi:type="dcterms:W3CDTF">2025-06-25T07:33:50Z</dcterms:created>
  <dcterms:modified xsi:type="dcterms:W3CDTF">2026-01-19T11:52:13Z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0x0101002B9CE45D3F8093458218BCFC035F4509</vt:lpwstr>
  </property>
  <property fmtid="{D5CDD505-2E9C-101B-9397-08002B2CF9AE}" pid="3" name="MediaServiceImageTags">
    <vt:lpwstr/>
  </property>
</Properties>
</file>