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52C4E9-0F8E-4979-B88D-E3144B84F000}" v="24" dt="2026-01-19T11:28:23.7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Svens" userId="5aff4963-c215-40e4-b49d-6a0e520b12df" providerId="ADAL" clId="{0BF05E6D-BEC7-4125-9DC9-799A5C887CDA}"/>
    <pc:docChg chg="undo custSel addSld delSld modSld">
      <pc:chgData name="Maria Svens" userId="5aff4963-c215-40e4-b49d-6a0e520b12df" providerId="ADAL" clId="{0BF05E6D-BEC7-4125-9DC9-799A5C887CDA}" dt="2026-01-19T11:28:23.736" v="291"/>
      <pc:docMkLst>
        <pc:docMk/>
      </pc:docMkLst>
      <pc:sldChg chg="addSp modSp mod">
        <pc:chgData name="Maria Svens" userId="5aff4963-c215-40e4-b49d-6a0e520b12df" providerId="ADAL" clId="{0BF05E6D-BEC7-4125-9DC9-799A5C887CDA}" dt="2026-01-19T11:24:59.950" v="244"/>
        <pc:sldMkLst>
          <pc:docMk/>
          <pc:sldMk cId="1938647892" sldId="256"/>
        </pc:sldMkLst>
        <pc:spChg chg="mod">
          <ac:chgData name="Maria Svens" userId="5aff4963-c215-40e4-b49d-6a0e520b12df" providerId="ADAL" clId="{0BF05E6D-BEC7-4125-9DC9-799A5C887CDA}" dt="2026-01-09T11:24:19.148" v="10" actId="20577"/>
          <ac:spMkLst>
            <pc:docMk/>
            <pc:sldMk cId="1938647892" sldId="256"/>
            <ac:spMk id="2" creationId="{F13242D0-64EA-F6DA-3FFB-C0A5766B930D}"/>
          </ac:spMkLst>
        </pc:spChg>
        <pc:spChg chg="mod">
          <ac:chgData name="Maria Svens" userId="5aff4963-c215-40e4-b49d-6a0e520b12df" providerId="ADAL" clId="{0BF05E6D-BEC7-4125-9DC9-799A5C887CDA}" dt="2026-01-09T11:24:24.926" v="28" actId="20577"/>
          <ac:spMkLst>
            <pc:docMk/>
            <pc:sldMk cId="1938647892" sldId="256"/>
            <ac:spMk id="3" creationId="{B8DFCFCA-2DF9-983F-8382-4AD63795025A}"/>
          </ac:spMkLst>
        </pc:spChg>
        <pc:picChg chg="add mod ord">
          <ac:chgData name="Maria Svens" userId="5aff4963-c215-40e4-b49d-6a0e520b12df" providerId="ADAL" clId="{0BF05E6D-BEC7-4125-9DC9-799A5C887CDA}" dt="2026-01-19T11:24:56.633" v="243" actId="167"/>
          <ac:picMkLst>
            <pc:docMk/>
            <pc:sldMk cId="1938647892" sldId="256"/>
            <ac:picMk id="4" creationId="{6564655B-F748-C995-ABE5-43ED2DFE5E96}"/>
          </ac:picMkLst>
        </pc:picChg>
        <pc:picChg chg="add mod">
          <ac:chgData name="Maria Svens" userId="5aff4963-c215-40e4-b49d-6a0e520b12df" providerId="ADAL" clId="{0BF05E6D-BEC7-4125-9DC9-799A5C887CDA}" dt="2026-01-19T11:24:59.950" v="244"/>
          <ac:picMkLst>
            <pc:docMk/>
            <pc:sldMk cId="1938647892" sldId="256"/>
            <ac:picMk id="5" creationId="{4E9B9B2D-8CDB-EE8A-4CED-E06522ECEEC6}"/>
          </ac:picMkLst>
        </pc:picChg>
      </pc:sldChg>
      <pc:sldChg chg="addSp modSp mod">
        <pc:chgData name="Maria Svens" userId="5aff4963-c215-40e4-b49d-6a0e520b12df" providerId="ADAL" clId="{0BF05E6D-BEC7-4125-9DC9-799A5C887CDA}" dt="2026-01-19T11:25:34.615" v="252"/>
        <pc:sldMkLst>
          <pc:docMk/>
          <pc:sldMk cId="4070131046" sldId="257"/>
        </pc:sldMkLst>
        <pc:spChg chg="mod">
          <ac:chgData name="Maria Svens" userId="5aff4963-c215-40e4-b49d-6a0e520b12df" providerId="ADAL" clId="{0BF05E6D-BEC7-4125-9DC9-799A5C887CDA}" dt="2026-01-09T11:24:32.566" v="37" actId="20577"/>
          <ac:spMkLst>
            <pc:docMk/>
            <pc:sldMk cId="4070131046" sldId="257"/>
            <ac:spMk id="2" creationId="{7F32D24B-3E82-C7ED-AC15-3DD2631B93AF}"/>
          </ac:spMkLst>
        </pc:spChg>
        <pc:spChg chg="mod">
          <ac:chgData name="Maria Svens" userId="5aff4963-c215-40e4-b49d-6a0e520b12df" providerId="ADAL" clId="{0BF05E6D-BEC7-4125-9DC9-799A5C887CDA}" dt="2026-01-09T11:25:03.889" v="60" actId="20577"/>
          <ac:spMkLst>
            <pc:docMk/>
            <pc:sldMk cId="4070131046" sldId="257"/>
            <ac:spMk id="3" creationId="{B80BBA25-C2E7-BEFB-E457-D6DFFA5FD2FE}"/>
          </ac:spMkLst>
        </pc:spChg>
        <pc:picChg chg="add mod">
          <ac:chgData name="Maria Svens" userId="5aff4963-c215-40e4-b49d-6a0e520b12df" providerId="ADAL" clId="{0BF05E6D-BEC7-4125-9DC9-799A5C887CDA}" dt="2026-01-19T11:25:13.898" v="245"/>
          <ac:picMkLst>
            <pc:docMk/>
            <pc:sldMk cId="4070131046" sldId="257"/>
            <ac:picMk id="4" creationId="{8283A4CA-EBF3-7737-3C47-97D1B29559A8}"/>
          </ac:picMkLst>
        </pc:picChg>
        <pc:picChg chg="add mod">
          <ac:chgData name="Maria Svens" userId="5aff4963-c215-40e4-b49d-6a0e520b12df" providerId="ADAL" clId="{0BF05E6D-BEC7-4125-9DC9-799A5C887CDA}" dt="2026-01-19T11:25:34.615" v="252"/>
          <ac:picMkLst>
            <pc:docMk/>
            <pc:sldMk cId="4070131046" sldId="257"/>
            <ac:picMk id="5" creationId="{D9AF7871-24EF-2DF5-AB45-7FA719829F28}"/>
          </ac:picMkLst>
        </pc:picChg>
      </pc:sldChg>
      <pc:sldChg chg="addSp modSp mod">
        <pc:chgData name="Maria Svens" userId="5aff4963-c215-40e4-b49d-6a0e520b12df" providerId="ADAL" clId="{0BF05E6D-BEC7-4125-9DC9-799A5C887CDA}" dt="2026-01-19T11:25:38.213" v="253"/>
        <pc:sldMkLst>
          <pc:docMk/>
          <pc:sldMk cId="3743590179" sldId="258"/>
        </pc:sldMkLst>
        <pc:spChg chg="mod">
          <ac:chgData name="Maria Svens" userId="5aff4963-c215-40e4-b49d-6a0e520b12df" providerId="ADAL" clId="{0BF05E6D-BEC7-4125-9DC9-799A5C887CDA}" dt="2026-01-09T11:25:17.143" v="61"/>
          <ac:spMkLst>
            <pc:docMk/>
            <pc:sldMk cId="3743590179" sldId="258"/>
            <ac:spMk id="2" creationId="{68F79D59-87F7-9F08-DE31-ACEE3BE55D0C}"/>
          </ac:spMkLst>
        </pc:spChg>
        <pc:spChg chg="mod">
          <ac:chgData name="Maria Svens" userId="5aff4963-c215-40e4-b49d-6a0e520b12df" providerId="ADAL" clId="{0BF05E6D-BEC7-4125-9DC9-799A5C887CDA}" dt="2026-01-09T11:26:42.918" v="90" actId="20577"/>
          <ac:spMkLst>
            <pc:docMk/>
            <pc:sldMk cId="3743590179" sldId="258"/>
            <ac:spMk id="3" creationId="{3C951B4E-58F7-279A-7077-630A3F416755}"/>
          </ac:spMkLst>
        </pc:spChg>
        <pc:picChg chg="add mod">
          <ac:chgData name="Maria Svens" userId="5aff4963-c215-40e4-b49d-6a0e520b12df" providerId="ADAL" clId="{0BF05E6D-BEC7-4125-9DC9-799A5C887CDA}" dt="2026-01-19T11:25:15.890" v="246"/>
          <ac:picMkLst>
            <pc:docMk/>
            <pc:sldMk cId="3743590179" sldId="258"/>
            <ac:picMk id="4" creationId="{F4C87571-626E-6FE9-81ED-D5ADDE6ED9E1}"/>
          </ac:picMkLst>
        </pc:picChg>
        <pc:picChg chg="add mod">
          <ac:chgData name="Maria Svens" userId="5aff4963-c215-40e4-b49d-6a0e520b12df" providerId="ADAL" clId="{0BF05E6D-BEC7-4125-9DC9-799A5C887CDA}" dt="2026-01-19T11:25:38.213" v="253"/>
          <ac:picMkLst>
            <pc:docMk/>
            <pc:sldMk cId="3743590179" sldId="258"/>
            <ac:picMk id="5" creationId="{C8F8D2E8-D1E4-AD08-1A62-31F63DC2D3E7}"/>
          </ac:picMkLst>
        </pc:picChg>
      </pc:sldChg>
      <pc:sldChg chg="addSp delSp modSp mod setBg">
        <pc:chgData name="Maria Svens" userId="5aff4963-c215-40e4-b49d-6a0e520b12df" providerId="ADAL" clId="{0BF05E6D-BEC7-4125-9DC9-799A5C887CDA}" dt="2026-01-19T11:26:42.169" v="262"/>
        <pc:sldMkLst>
          <pc:docMk/>
          <pc:sldMk cId="2286873919" sldId="259"/>
        </pc:sldMkLst>
        <pc:spChg chg="mod">
          <ac:chgData name="Maria Svens" userId="5aff4963-c215-40e4-b49d-6a0e520b12df" providerId="ADAL" clId="{0BF05E6D-BEC7-4125-9DC9-799A5C887CDA}" dt="2026-01-19T11:26:19.899" v="258" actId="26606"/>
          <ac:spMkLst>
            <pc:docMk/>
            <pc:sldMk cId="2286873919" sldId="259"/>
            <ac:spMk id="2" creationId="{A9CDFFE4-22E4-D4D3-F1E7-C74C49B0D7FD}"/>
          </ac:spMkLst>
        </pc:spChg>
        <pc:spChg chg="mod">
          <ac:chgData name="Maria Svens" userId="5aff4963-c215-40e4-b49d-6a0e520b12df" providerId="ADAL" clId="{0BF05E6D-BEC7-4125-9DC9-799A5C887CDA}" dt="2026-01-19T11:26:19.899" v="258" actId="26606"/>
          <ac:spMkLst>
            <pc:docMk/>
            <pc:sldMk cId="2286873919" sldId="259"/>
            <ac:spMk id="3" creationId="{1B6C914D-C44E-F822-76F4-4BCEF82B7CCB}"/>
          </ac:spMkLst>
        </pc:spChg>
        <pc:spChg chg="add">
          <ac:chgData name="Maria Svens" userId="5aff4963-c215-40e4-b49d-6a0e520b12df" providerId="ADAL" clId="{0BF05E6D-BEC7-4125-9DC9-799A5C887CDA}" dt="2026-01-19T11:26:19.899" v="258" actId="26606"/>
          <ac:spMkLst>
            <pc:docMk/>
            <pc:sldMk cId="2286873919" sldId="259"/>
            <ac:spMk id="10" creationId="{04812C46-200A-4DEB-A05E-3ED6C68C2387}"/>
          </ac:spMkLst>
        </pc:spChg>
        <pc:spChg chg="add">
          <ac:chgData name="Maria Svens" userId="5aff4963-c215-40e4-b49d-6a0e520b12df" providerId="ADAL" clId="{0BF05E6D-BEC7-4125-9DC9-799A5C887CDA}" dt="2026-01-19T11:26:19.899" v="258" actId="26606"/>
          <ac:spMkLst>
            <pc:docMk/>
            <pc:sldMk cId="2286873919" sldId="259"/>
            <ac:spMk id="12" creationId="{D1EA859B-E555-4109-94F3-6700E046E008}"/>
          </ac:spMkLst>
        </pc:spChg>
        <pc:picChg chg="add del mod">
          <ac:chgData name="Maria Svens" userId="5aff4963-c215-40e4-b49d-6a0e520b12df" providerId="ADAL" clId="{0BF05E6D-BEC7-4125-9DC9-799A5C887CDA}" dt="2026-01-19T11:26:04.833" v="256" actId="478"/>
          <ac:picMkLst>
            <pc:docMk/>
            <pc:sldMk cId="2286873919" sldId="259"/>
            <ac:picMk id="4" creationId="{3CB9A745-819B-52EE-CB2C-95B11EBF77C3}"/>
          </ac:picMkLst>
        </pc:picChg>
        <pc:picChg chg="add mod ord">
          <ac:chgData name="Maria Svens" userId="5aff4963-c215-40e4-b49d-6a0e520b12df" providerId="ADAL" clId="{0BF05E6D-BEC7-4125-9DC9-799A5C887CDA}" dt="2026-01-19T11:26:19.899" v="258" actId="26606"/>
          <ac:picMkLst>
            <pc:docMk/>
            <pc:sldMk cId="2286873919" sldId="259"/>
            <ac:picMk id="5" creationId="{628CE2BB-D74D-F6FE-66FF-F27368347B89}"/>
          </ac:picMkLst>
        </pc:picChg>
        <pc:picChg chg="add del mod">
          <ac:chgData name="Maria Svens" userId="5aff4963-c215-40e4-b49d-6a0e520b12df" providerId="ADAL" clId="{0BF05E6D-BEC7-4125-9DC9-799A5C887CDA}" dt="2026-01-19T11:26:35.740" v="260" actId="478"/>
          <ac:picMkLst>
            <pc:docMk/>
            <pc:sldMk cId="2286873919" sldId="259"/>
            <ac:picMk id="6" creationId="{9D2801AC-35D1-2111-E847-F9D2F67B3D02}"/>
          </ac:picMkLst>
        </pc:picChg>
        <pc:picChg chg="add mod">
          <ac:chgData name="Maria Svens" userId="5aff4963-c215-40e4-b49d-6a0e520b12df" providerId="ADAL" clId="{0BF05E6D-BEC7-4125-9DC9-799A5C887CDA}" dt="2026-01-19T11:26:42.169" v="262"/>
          <ac:picMkLst>
            <pc:docMk/>
            <pc:sldMk cId="2286873919" sldId="259"/>
            <ac:picMk id="7" creationId="{82D92680-320D-2640-84B6-43A4967B187B}"/>
          </ac:picMkLst>
        </pc:picChg>
      </pc:sldChg>
      <pc:sldChg chg="addSp modSp mod">
        <pc:chgData name="Maria Svens" userId="5aff4963-c215-40e4-b49d-6a0e520b12df" providerId="ADAL" clId="{0BF05E6D-BEC7-4125-9DC9-799A5C887CDA}" dt="2026-01-19T11:27:18.012" v="270" actId="14100"/>
        <pc:sldMkLst>
          <pc:docMk/>
          <pc:sldMk cId="1773612367" sldId="260"/>
        </pc:sldMkLst>
        <pc:spChg chg="mod">
          <ac:chgData name="Maria Svens" userId="5aff4963-c215-40e4-b49d-6a0e520b12df" providerId="ADAL" clId="{0BF05E6D-BEC7-4125-9DC9-799A5C887CDA}" dt="2026-01-19T11:27:18.012" v="270" actId="14100"/>
          <ac:spMkLst>
            <pc:docMk/>
            <pc:sldMk cId="1773612367" sldId="260"/>
            <ac:spMk id="2" creationId="{A5934B57-68F3-6232-F7E6-56554743BDB5}"/>
          </ac:spMkLst>
        </pc:spChg>
        <pc:spChg chg="mod">
          <ac:chgData name="Maria Svens" userId="5aff4963-c215-40e4-b49d-6a0e520b12df" providerId="ADAL" clId="{0BF05E6D-BEC7-4125-9DC9-799A5C887CDA}" dt="2026-01-19T11:27:13.721" v="269" actId="14100"/>
          <ac:spMkLst>
            <pc:docMk/>
            <pc:sldMk cId="1773612367" sldId="260"/>
            <ac:spMk id="3" creationId="{BBDAD69B-67E4-0B44-8794-35B725A77464}"/>
          </ac:spMkLst>
        </pc:spChg>
        <pc:picChg chg="add mod">
          <ac:chgData name="Maria Svens" userId="5aff4963-c215-40e4-b49d-6a0e520b12df" providerId="ADAL" clId="{0BF05E6D-BEC7-4125-9DC9-799A5C887CDA}" dt="2026-01-19T11:25:19.283" v="248"/>
          <ac:picMkLst>
            <pc:docMk/>
            <pc:sldMk cId="1773612367" sldId="260"/>
            <ac:picMk id="4" creationId="{A6202B84-425A-6B53-3477-9D047425D4D9}"/>
          </ac:picMkLst>
        </pc:picChg>
        <pc:picChg chg="add mod">
          <ac:chgData name="Maria Svens" userId="5aff4963-c215-40e4-b49d-6a0e520b12df" providerId="ADAL" clId="{0BF05E6D-BEC7-4125-9DC9-799A5C887CDA}" dt="2026-01-19T11:26:49.144" v="264" actId="1036"/>
          <ac:picMkLst>
            <pc:docMk/>
            <pc:sldMk cId="1773612367" sldId="260"/>
            <ac:picMk id="5" creationId="{581D21E8-13FC-5472-6D2A-C2FA49E8582B}"/>
          </ac:picMkLst>
        </pc:picChg>
        <pc:picChg chg="add mod">
          <ac:chgData name="Maria Svens" userId="5aff4963-c215-40e4-b49d-6a0e520b12df" providerId="ADAL" clId="{0BF05E6D-BEC7-4125-9DC9-799A5C887CDA}" dt="2026-01-19T11:27:08.641" v="268"/>
          <ac:picMkLst>
            <pc:docMk/>
            <pc:sldMk cId="1773612367" sldId="260"/>
            <ac:picMk id="6" creationId="{D422E345-C1B7-A6F7-8CC3-51ABF0EA4FF8}"/>
          </ac:picMkLst>
        </pc:picChg>
      </pc:sldChg>
      <pc:sldChg chg="addSp modSp mod">
        <pc:chgData name="Maria Svens" userId="5aff4963-c215-40e4-b49d-6a0e520b12df" providerId="ADAL" clId="{0BF05E6D-BEC7-4125-9DC9-799A5C887CDA}" dt="2026-01-19T11:27:27.091" v="271"/>
        <pc:sldMkLst>
          <pc:docMk/>
          <pc:sldMk cId="1980620255" sldId="261"/>
        </pc:sldMkLst>
        <pc:spChg chg="mod">
          <ac:chgData name="Maria Svens" userId="5aff4963-c215-40e4-b49d-6a0e520b12df" providerId="ADAL" clId="{0BF05E6D-BEC7-4125-9DC9-799A5C887CDA}" dt="2026-01-09T11:28:32.144" v="215" actId="20577"/>
          <ac:spMkLst>
            <pc:docMk/>
            <pc:sldMk cId="1980620255" sldId="261"/>
            <ac:spMk id="2" creationId="{732A97E6-41A7-C97F-0148-CB71F792BDEF}"/>
          </ac:spMkLst>
        </pc:spChg>
        <pc:picChg chg="add mod">
          <ac:chgData name="Maria Svens" userId="5aff4963-c215-40e4-b49d-6a0e520b12df" providerId="ADAL" clId="{0BF05E6D-BEC7-4125-9DC9-799A5C887CDA}" dt="2026-01-19T11:25:21.009" v="249"/>
          <ac:picMkLst>
            <pc:docMk/>
            <pc:sldMk cId="1980620255" sldId="261"/>
            <ac:picMk id="4" creationId="{1984CB35-6A69-029F-F817-6C0290072413}"/>
          </ac:picMkLst>
        </pc:picChg>
        <pc:picChg chg="add mod">
          <ac:chgData name="Maria Svens" userId="5aff4963-c215-40e4-b49d-6a0e520b12df" providerId="ADAL" clId="{0BF05E6D-BEC7-4125-9DC9-799A5C887CDA}" dt="2026-01-19T11:26:51.832" v="265"/>
          <ac:picMkLst>
            <pc:docMk/>
            <pc:sldMk cId="1980620255" sldId="261"/>
            <ac:picMk id="5" creationId="{66678885-0366-4C27-0A76-BF02A408B866}"/>
          </ac:picMkLst>
        </pc:picChg>
        <pc:picChg chg="add mod">
          <ac:chgData name="Maria Svens" userId="5aff4963-c215-40e4-b49d-6a0e520b12df" providerId="ADAL" clId="{0BF05E6D-BEC7-4125-9DC9-799A5C887CDA}" dt="2026-01-19T11:27:27.091" v="271"/>
          <ac:picMkLst>
            <pc:docMk/>
            <pc:sldMk cId="1980620255" sldId="261"/>
            <ac:picMk id="6" creationId="{6B10C0DA-090F-0151-1318-60C6A2645FC5}"/>
          </ac:picMkLst>
        </pc:picChg>
      </pc:sldChg>
      <pc:sldChg chg="addSp modSp">
        <pc:chgData name="Maria Svens" userId="5aff4963-c215-40e4-b49d-6a0e520b12df" providerId="ADAL" clId="{0BF05E6D-BEC7-4125-9DC9-799A5C887CDA}" dt="2026-01-19T11:27:41.041" v="272"/>
        <pc:sldMkLst>
          <pc:docMk/>
          <pc:sldMk cId="2373649628" sldId="262"/>
        </pc:sldMkLst>
        <pc:spChg chg="mod">
          <ac:chgData name="Maria Svens" userId="5aff4963-c215-40e4-b49d-6a0e520b12df" providerId="ADAL" clId="{0BF05E6D-BEC7-4125-9DC9-799A5C887CDA}" dt="2026-01-09T11:28:53.042" v="216"/>
          <ac:spMkLst>
            <pc:docMk/>
            <pc:sldMk cId="2373649628" sldId="262"/>
            <ac:spMk id="2" creationId="{5850A6E5-8BB2-3A58-9896-86B88CA330D0}"/>
          </ac:spMkLst>
        </pc:spChg>
        <pc:picChg chg="add mod">
          <ac:chgData name="Maria Svens" userId="5aff4963-c215-40e4-b49d-6a0e520b12df" providerId="ADAL" clId="{0BF05E6D-BEC7-4125-9DC9-799A5C887CDA}" dt="2026-01-19T11:25:22.748" v="250"/>
          <ac:picMkLst>
            <pc:docMk/>
            <pc:sldMk cId="2373649628" sldId="262"/>
            <ac:picMk id="4" creationId="{5B65615C-D5A9-A97B-F9A7-2ED21BE6ECE5}"/>
          </ac:picMkLst>
        </pc:picChg>
        <pc:picChg chg="add mod">
          <ac:chgData name="Maria Svens" userId="5aff4963-c215-40e4-b49d-6a0e520b12df" providerId="ADAL" clId="{0BF05E6D-BEC7-4125-9DC9-799A5C887CDA}" dt="2026-01-19T11:26:55.809" v="266"/>
          <ac:picMkLst>
            <pc:docMk/>
            <pc:sldMk cId="2373649628" sldId="262"/>
            <ac:picMk id="5" creationId="{10EC36D0-CEAE-3E42-A73B-88DF0DE5AB71}"/>
          </ac:picMkLst>
        </pc:picChg>
        <pc:picChg chg="add mod">
          <ac:chgData name="Maria Svens" userId="5aff4963-c215-40e4-b49d-6a0e520b12df" providerId="ADAL" clId="{0BF05E6D-BEC7-4125-9DC9-799A5C887CDA}" dt="2026-01-19T11:27:41.041" v="272"/>
          <ac:picMkLst>
            <pc:docMk/>
            <pc:sldMk cId="2373649628" sldId="262"/>
            <ac:picMk id="6" creationId="{8062FB00-F782-6AD6-B99A-A3126FE70E2D}"/>
          </ac:picMkLst>
        </pc:picChg>
        <pc:picChg chg="add mod">
          <ac:chgData name="Maria Svens" userId="5aff4963-c215-40e4-b49d-6a0e520b12df" providerId="ADAL" clId="{0BF05E6D-BEC7-4125-9DC9-799A5C887CDA}" dt="2026-01-19T11:27:41.041" v="272"/>
          <ac:picMkLst>
            <pc:docMk/>
            <pc:sldMk cId="2373649628" sldId="262"/>
            <ac:picMk id="7" creationId="{1AE2B538-60AA-14D6-7670-DABD96AFC05E}"/>
          </ac:picMkLst>
        </pc:picChg>
        <pc:picChg chg="add mod">
          <ac:chgData name="Maria Svens" userId="5aff4963-c215-40e4-b49d-6a0e520b12df" providerId="ADAL" clId="{0BF05E6D-BEC7-4125-9DC9-799A5C887CDA}" dt="2026-01-19T11:27:41.041" v="272"/>
          <ac:picMkLst>
            <pc:docMk/>
            <pc:sldMk cId="2373649628" sldId="262"/>
            <ac:picMk id="8" creationId="{F94EFE12-EBF6-05F9-0709-EC50F8EEF09E}"/>
          </ac:picMkLst>
        </pc:picChg>
        <pc:picChg chg="add mod">
          <ac:chgData name="Maria Svens" userId="5aff4963-c215-40e4-b49d-6a0e520b12df" providerId="ADAL" clId="{0BF05E6D-BEC7-4125-9DC9-799A5C887CDA}" dt="2026-01-19T11:27:41.041" v="272"/>
          <ac:picMkLst>
            <pc:docMk/>
            <pc:sldMk cId="2373649628" sldId="262"/>
            <ac:picMk id="9" creationId="{137F93B4-4A19-7528-9535-2F429E4E7097}"/>
          </ac:picMkLst>
        </pc:picChg>
      </pc:sldChg>
      <pc:sldChg chg="addSp modSp mod">
        <pc:chgData name="Maria Svens" userId="5aff4963-c215-40e4-b49d-6a0e520b12df" providerId="ADAL" clId="{0BF05E6D-BEC7-4125-9DC9-799A5C887CDA}" dt="2026-01-19T11:28:15.237" v="290" actId="20577"/>
        <pc:sldMkLst>
          <pc:docMk/>
          <pc:sldMk cId="1513103201" sldId="263"/>
        </pc:sldMkLst>
        <pc:spChg chg="mod">
          <ac:chgData name="Maria Svens" userId="5aff4963-c215-40e4-b49d-6a0e520b12df" providerId="ADAL" clId="{0BF05E6D-BEC7-4125-9DC9-799A5C887CDA}" dt="2026-01-09T11:29:12.770" v="241" actId="20577"/>
          <ac:spMkLst>
            <pc:docMk/>
            <pc:sldMk cId="1513103201" sldId="263"/>
            <ac:spMk id="2" creationId="{6765124F-75DB-8D82-3136-7856FEE872E9}"/>
          </ac:spMkLst>
        </pc:spChg>
        <pc:spChg chg="mod">
          <ac:chgData name="Maria Svens" userId="5aff4963-c215-40e4-b49d-6a0e520b12df" providerId="ADAL" clId="{0BF05E6D-BEC7-4125-9DC9-799A5C887CDA}" dt="2026-01-19T11:28:15.237" v="290" actId="20577"/>
          <ac:spMkLst>
            <pc:docMk/>
            <pc:sldMk cId="1513103201" sldId="263"/>
            <ac:spMk id="3" creationId="{CB0CA49C-207B-D80D-50E7-19BDD6FE8C21}"/>
          </ac:spMkLst>
        </pc:spChg>
        <pc:picChg chg="add mod">
          <ac:chgData name="Maria Svens" userId="5aff4963-c215-40e4-b49d-6a0e520b12df" providerId="ADAL" clId="{0BF05E6D-BEC7-4125-9DC9-799A5C887CDA}" dt="2026-01-19T11:25:24.556" v="251"/>
          <ac:picMkLst>
            <pc:docMk/>
            <pc:sldMk cId="1513103201" sldId="263"/>
            <ac:picMk id="4" creationId="{21F8361C-8AA3-5DCD-9BBC-916193B52451}"/>
          </ac:picMkLst>
        </pc:picChg>
        <pc:picChg chg="add mod">
          <ac:chgData name="Maria Svens" userId="5aff4963-c215-40e4-b49d-6a0e520b12df" providerId="ADAL" clId="{0BF05E6D-BEC7-4125-9DC9-799A5C887CDA}" dt="2026-01-19T11:26:57.970" v="267"/>
          <ac:picMkLst>
            <pc:docMk/>
            <pc:sldMk cId="1513103201" sldId="263"/>
            <ac:picMk id="5" creationId="{734812D4-2DE6-9115-1F48-88C66F76E65D}"/>
          </ac:picMkLst>
        </pc:picChg>
      </pc:sldChg>
      <pc:sldChg chg="delSp add del setBg delDesignElem">
        <pc:chgData name="Maria Svens" userId="5aff4963-c215-40e4-b49d-6a0e520b12df" providerId="ADAL" clId="{0BF05E6D-BEC7-4125-9DC9-799A5C887CDA}" dt="2026-01-19T11:26:39.505" v="261" actId="47"/>
        <pc:sldMkLst>
          <pc:docMk/>
          <pc:sldMk cId="755094963" sldId="264"/>
        </pc:sldMkLst>
        <pc:spChg chg="del">
          <ac:chgData name="Maria Svens" userId="5aff4963-c215-40e4-b49d-6a0e520b12df" providerId="ADAL" clId="{0BF05E6D-BEC7-4125-9DC9-799A5C887CDA}" dt="2026-01-19T11:25:51.355" v="255"/>
          <ac:spMkLst>
            <pc:docMk/>
            <pc:sldMk cId="755094963" sldId="264"/>
            <ac:spMk id="10" creationId="{7B1AB9FE-36F5-4FD1-9850-DB5C5AD4828F}"/>
          </ac:spMkLst>
        </pc:spChg>
        <pc:spChg chg="del">
          <ac:chgData name="Maria Svens" userId="5aff4963-c215-40e4-b49d-6a0e520b12df" providerId="ADAL" clId="{0BF05E6D-BEC7-4125-9DC9-799A5C887CDA}" dt="2026-01-19T11:25:51.355" v="255"/>
          <ac:spMkLst>
            <pc:docMk/>
            <pc:sldMk cId="755094963" sldId="264"/>
            <ac:spMk id="12" creationId="{F489C2E0-4895-4B72-85EA-7EE9FAFFDC7E}"/>
          </ac:spMkLst>
        </pc:spChg>
      </pc:sldChg>
      <pc:sldChg chg="add">
        <pc:chgData name="Maria Svens" userId="5aff4963-c215-40e4-b49d-6a0e520b12df" providerId="ADAL" clId="{0BF05E6D-BEC7-4125-9DC9-799A5C887CDA}" dt="2026-01-19T11:28:23.736" v="291"/>
        <pc:sldMkLst>
          <pc:docMk/>
          <pc:sldMk cId="897884025" sldId="264"/>
        </pc:sldMkLst>
      </pc:sldChg>
    </pc:docChg>
  </pc:docChgLst>
  <pc:docChgLst>
    <pc:chgData name="Hartikainen Merja (LUKE)" userId="S::merja.hartikainen@luke.fi::a00c6215-d9c5-4428-92d6-754d5d036bb0" providerId="AD" clId="Web-{37048C98-9B99-817B-5F1E-980E99A2E6B7}"/>
    <pc:docChg chg="modSld">
      <pc:chgData name="Hartikainen Merja (LUKE)" userId="S::merja.hartikainen@luke.fi::a00c6215-d9c5-4428-92d6-754d5d036bb0" providerId="AD" clId="Web-{37048C98-9B99-817B-5F1E-980E99A2E6B7}" dt="2026-01-15T13:13:58.427" v="62" actId="20577"/>
      <pc:docMkLst>
        <pc:docMk/>
      </pc:docMkLst>
      <pc:sldChg chg="modSp">
        <pc:chgData name="Hartikainen Merja (LUKE)" userId="S::merja.hartikainen@luke.fi::a00c6215-d9c5-4428-92d6-754d5d036bb0" providerId="AD" clId="Web-{37048C98-9B99-817B-5F1E-980E99A2E6B7}" dt="2026-01-15T13:13:58.427" v="62" actId="20577"/>
        <pc:sldMkLst>
          <pc:docMk/>
          <pc:sldMk cId="1938647892" sldId="256"/>
        </pc:sldMkLst>
        <pc:spChg chg="mod">
          <ac:chgData name="Hartikainen Merja (LUKE)" userId="S::merja.hartikainen@luke.fi::a00c6215-d9c5-4428-92d6-754d5d036bb0" providerId="AD" clId="Web-{37048C98-9B99-817B-5F1E-980E99A2E6B7}" dt="2026-01-15T13:13:58.427" v="62" actId="20577"/>
          <ac:spMkLst>
            <pc:docMk/>
            <pc:sldMk cId="1938647892" sldId="256"/>
            <ac:spMk id="2" creationId="{F13242D0-64EA-F6DA-3FFB-C0A5766B930D}"/>
          </ac:spMkLst>
        </pc:spChg>
      </pc:sldChg>
      <pc:sldChg chg="modSp">
        <pc:chgData name="Hartikainen Merja (LUKE)" userId="S::merja.hartikainen@luke.fi::a00c6215-d9c5-4428-92d6-754d5d036bb0" providerId="AD" clId="Web-{37048C98-9B99-817B-5F1E-980E99A2E6B7}" dt="2026-01-15T13:05:08.291" v="6" actId="20577"/>
        <pc:sldMkLst>
          <pc:docMk/>
          <pc:sldMk cId="4070131046" sldId="257"/>
        </pc:sldMkLst>
        <pc:spChg chg="mod">
          <ac:chgData name="Hartikainen Merja (LUKE)" userId="S::merja.hartikainen@luke.fi::a00c6215-d9c5-4428-92d6-754d5d036bb0" providerId="AD" clId="Web-{37048C98-9B99-817B-5F1E-980E99A2E6B7}" dt="2026-01-15T13:05:08.291" v="6" actId="20577"/>
          <ac:spMkLst>
            <pc:docMk/>
            <pc:sldMk cId="4070131046" sldId="257"/>
            <ac:spMk id="3" creationId="{B80BBA25-C2E7-BEFB-E457-D6DFFA5FD2FE}"/>
          </ac:spMkLst>
        </pc:spChg>
      </pc:sldChg>
      <pc:sldChg chg="modSp">
        <pc:chgData name="Hartikainen Merja (LUKE)" userId="S::merja.hartikainen@luke.fi::a00c6215-d9c5-4428-92d6-754d5d036bb0" providerId="AD" clId="Web-{37048C98-9B99-817B-5F1E-980E99A2E6B7}" dt="2026-01-15T13:10:45.693" v="31" actId="20577"/>
        <pc:sldMkLst>
          <pc:docMk/>
          <pc:sldMk cId="3743590179" sldId="258"/>
        </pc:sldMkLst>
        <pc:spChg chg="mod">
          <ac:chgData name="Hartikainen Merja (LUKE)" userId="S::merja.hartikainen@luke.fi::a00c6215-d9c5-4428-92d6-754d5d036bb0" providerId="AD" clId="Web-{37048C98-9B99-817B-5F1E-980E99A2E6B7}" dt="2026-01-15T13:05:32.806" v="12" actId="20577"/>
          <ac:spMkLst>
            <pc:docMk/>
            <pc:sldMk cId="3743590179" sldId="258"/>
            <ac:spMk id="2" creationId="{68F79D59-87F7-9F08-DE31-ACEE3BE55D0C}"/>
          </ac:spMkLst>
        </pc:spChg>
        <pc:spChg chg="mod">
          <ac:chgData name="Hartikainen Merja (LUKE)" userId="S::merja.hartikainen@luke.fi::a00c6215-d9c5-4428-92d6-754d5d036bb0" providerId="AD" clId="Web-{37048C98-9B99-817B-5F1E-980E99A2E6B7}" dt="2026-01-15T13:10:45.693" v="31" actId="20577"/>
          <ac:spMkLst>
            <pc:docMk/>
            <pc:sldMk cId="3743590179" sldId="258"/>
            <ac:spMk id="3" creationId="{3C951B4E-58F7-279A-7077-630A3F416755}"/>
          </ac:spMkLst>
        </pc:spChg>
      </pc:sldChg>
      <pc:sldChg chg="modSp">
        <pc:chgData name="Hartikainen Merja (LUKE)" userId="S::merja.hartikainen@luke.fi::a00c6215-d9c5-4428-92d6-754d5d036bb0" providerId="AD" clId="Web-{37048C98-9B99-817B-5F1E-980E99A2E6B7}" dt="2026-01-15T13:10:56.162" v="32" actId="20577"/>
        <pc:sldMkLst>
          <pc:docMk/>
          <pc:sldMk cId="2286873919" sldId="259"/>
        </pc:sldMkLst>
        <pc:spChg chg="mod">
          <ac:chgData name="Hartikainen Merja (LUKE)" userId="S::merja.hartikainen@luke.fi::a00c6215-d9c5-4428-92d6-754d5d036bb0" providerId="AD" clId="Web-{37048C98-9B99-817B-5F1E-980E99A2E6B7}" dt="2026-01-15T13:10:56.162" v="32" actId="20577"/>
          <ac:spMkLst>
            <pc:docMk/>
            <pc:sldMk cId="2286873919" sldId="259"/>
            <ac:spMk id="3" creationId="{1B6C914D-C44E-F822-76F4-4BCEF82B7CCB}"/>
          </ac:spMkLst>
        </pc:spChg>
      </pc:sldChg>
      <pc:sldChg chg="modSp">
        <pc:chgData name="Hartikainen Merja (LUKE)" userId="S::merja.hartikainen@luke.fi::a00c6215-d9c5-4428-92d6-754d5d036bb0" providerId="AD" clId="Web-{37048C98-9B99-817B-5F1E-980E99A2E6B7}" dt="2026-01-15T13:12:38.536" v="56" actId="20577"/>
        <pc:sldMkLst>
          <pc:docMk/>
          <pc:sldMk cId="1773612367" sldId="260"/>
        </pc:sldMkLst>
        <pc:spChg chg="mod">
          <ac:chgData name="Hartikainen Merja (LUKE)" userId="S::merja.hartikainen@luke.fi::a00c6215-d9c5-4428-92d6-754d5d036bb0" providerId="AD" clId="Web-{37048C98-9B99-817B-5F1E-980E99A2E6B7}" dt="2026-01-15T13:12:38.536" v="56" actId="20577"/>
          <ac:spMkLst>
            <pc:docMk/>
            <pc:sldMk cId="1773612367" sldId="260"/>
            <ac:spMk id="2" creationId="{A5934B57-68F3-6232-F7E6-56554743BDB5}"/>
          </ac:spMkLst>
        </pc:spChg>
        <pc:spChg chg="mod">
          <ac:chgData name="Hartikainen Merja (LUKE)" userId="S::merja.hartikainen@luke.fi::a00c6215-d9c5-4428-92d6-754d5d036bb0" providerId="AD" clId="Web-{37048C98-9B99-817B-5F1E-980E99A2E6B7}" dt="2026-01-15T13:12:28.662" v="52" actId="20577"/>
          <ac:spMkLst>
            <pc:docMk/>
            <pc:sldMk cId="1773612367" sldId="260"/>
            <ac:spMk id="3" creationId="{BBDAD69B-67E4-0B44-8794-35B725A77464}"/>
          </ac:spMkLst>
        </pc:spChg>
      </pc:sldChg>
      <pc:sldChg chg="modSp">
        <pc:chgData name="Hartikainen Merja (LUKE)" userId="S::merja.hartikainen@luke.fi::a00c6215-d9c5-4428-92d6-754d5d036bb0" providerId="AD" clId="Web-{37048C98-9B99-817B-5F1E-980E99A2E6B7}" dt="2026-01-15T13:13:31.271" v="57" actId="20577"/>
        <pc:sldMkLst>
          <pc:docMk/>
          <pc:sldMk cId="1513103201" sldId="263"/>
        </pc:sldMkLst>
        <pc:spChg chg="mod">
          <ac:chgData name="Hartikainen Merja (LUKE)" userId="S::merja.hartikainen@luke.fi::a00c6215-d9c5-4428-92d6-754d5d036bb0" providerId="AD" clId="Web-{37048C98-9B99-817B-5F1E-980E99A2E6B7}" dt="2026-01-15T13:13:31.271" v="57" actId="20577"/>
          <ac:spMkLst>
            <pc:docMk/>
            <pc:sldMk cId="1513103201" sldId="263"/>
            <ac:spMk id="2" creationId="{6765124F-75DB-8D82-3136-7856FEE872E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B0A5F-709B-4A1E-8081-F51275411921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91E20-FFB3-4E58-A58D-94A7BB7B1AE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450575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F0A1D-2444-A22B-B0F4-AE1AE1577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8F24E4-E97B-3EAF-ED70-D70F8BF7A9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05329-C7D6-5160-9405-966F67360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C82D-546B-41E1-85E9-6AB93FBB866E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94B78-F146-5562-44EA-29A09E18F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803E0-742C-4E14-97F8-CF1009B14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24129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6AEC-070E-8C4A-EFD7-6CF7C3E5F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E74676-9C4A-FC9B-3A1C-38B56137F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DCDD4-619A-3391-2665-2669C94A0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C82D-546B-41E1-85E9-6AB93FBB866E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66776-C755-BFC4-8377-B1D3496C4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E8718-AD70-E598-2390-1B56270F0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430125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A65923-97D4-EC86-9D79-3B4723A5D6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17756D-4882-5A7B-D369-018B51CFD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EA914-27C2-BE55-5DEA-23A4A9886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C82D-546B-41E1-85E9-6AB93FBB866E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3444F-52B5-2545-24C0-2D922E0B5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DC3D4-9D13-916B-D459-55B4225F7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88904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EE3D4-4A0A-0ABF-D667-A88D304D6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F3ADD-3D58-8D77-B702-ED6C81600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9369E-ECF7-6C2F-500F-25A30EA16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C82D-546B-41E1-85E9-6AB93FBB866E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E3C89-1004-D47C-F495-1E612BCC9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FFC97-2589-008B-D360-0F0248DAB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085070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8F93A-3833-2E0D-07DB-C94200A87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02F9F-DA75-40DF-3FC5-09CFDB6E3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BD5B3-6270-2F35-ECED-0AF86FBC0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C82D-546B-41E1-85E9-6AB93FBB866E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A281A-2FF1-500D-46A2-EC771B03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230F3-3363-A43B-49D2-898CF4BAF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892464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67ED3-508D-A959-5D7E-D384BD1CE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61D81-00D9-2F35-5A05-BE631703A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F0919-B0B6-AA82-90C2-EF9F109D3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B1055-D6E2-E539-1ACD-60FC6AFE3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C82D-546B-41E1-85E9-6AB93FBB866E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89569-D255-9C84-4098-D8CF7224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5EDB6-3851-F388-7384-2EBBB0E94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54301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810AC-7B9C-B667-E356-7E4942209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82285-5D6E-6477-DC64-3143D5DE1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ABA31-5BD6-44DF-E76B-B59F7085B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1724BB-B227-1F75-027B-2C59E00D48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6D9CED-1CD1-441C-F7F4-88A44C573A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DE19A8-9369-772E-DC8B-4E9E063D4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C82D-546B-41E1-85E9-6AB93FBB866E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0E0887-C878-810B-51F3-C60C9ADF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B1E3FB-4842-F90C-69D8-579A0177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795448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4FC8E-988C-D70D-AD5E-C3EC2A3DC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5305AE-C430-DE04-3411-311998CB7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C82D-546B-41E1-85E9-6AB93FBB866E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EF9A-FFE0-F695-8694-B68501F98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FA1A08-858F-2E60-A474-BCAF9B5CE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70781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299AF-40D4-2202-D103-343DB3AB7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C82D-546B-41E1-85E9-6AB93FBB866E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4ABBDE-0033-0D98-04FE-BD7BDBA75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97325-89C8-0302-D143-2D6518A04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977787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87523-0828-BBDD-AC18-42E39CB92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AB4E1-1A21-E125-7845-B066E55DE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045D1B-A990-0FC2-6D9E-405F778C8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D43C56-4903-F01B-8F32-3CD61C25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C82D-546B-41E1-85E9-6AB93FBB866E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3A2E5-3672-7F48-79E0-C9DF94C7D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3B476-563D-16FD-563F-32B08EAB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882234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6BCEF-F8EA-9656-1FEA-DC3DCAF04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CFFF1B-ABFE-2964-3F2F-2A6124362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E736C-6887-B561-85D9-BAA22A7C7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992BF-F6FA-11F3-CBEE-7954F4CEA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C82D-546B-41E1-85E9-6AB93FBB866E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C21D6-34C4-0D55-B285-9AC2F49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D21FF-11E2-29D1-643A-12C008875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331467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9E6FC5-73C9-36BC-E237-E3DCEB936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D7F4D-3EA2-A27A-4A5B-DA4777838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2CA07-212F-B125-0691-76F56E3526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3DC82D-546B-41E1-85E9-6AB93FBB866E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5977F-B4D8-B405-1FCE-4D7B910D92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259B0-9142-C642-EC87-8EF64BCB4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89516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instagram.com/j.d.fre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4655B-F748-C995-ABE5-43ED2DFE5E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b="11759"/>
          <a:stretch>
            <a:fillRect/>
          </a:stretch>
        </p:blipFill>
        <p:spPr>
          <a:xfrm>
            <a:off x="0" y="1457507"/>
            <a:ext cx="4818470" cy="5400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3242D0-64EA-F6DA-3FFB-C0A5766B93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/>
              <a:t>Taidetta</a:t>
            </a:r>
            <a:r>
              <a:rPr lang="sv-SE" dirty="0"/>
              <a:t> </a:t>
            </a:r>
            <a:r>
              <a:rPr lang="sv-SE" dirty="0" err="1"/>
              <a:t>siemenistä</a:t>
            </a:r>
            <a:endParaRPr lang="sv-FI" dirty="0" err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FCFCA-2DF9-983F-8382-4AD6379502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err="1"/>
              <a:t>Koulupuutarhavuosi</a:t>
            </a:r>
            <a:r>
              <a:rPr lang="sv-SE" dirty="0"/>
              <a:t> 4-5</a:t>
            </a:r>
            <a:endParaRPr lang="sv-FI" dirty="0"/>
          </a:p>
        </p:txBody>
      </p:sp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4E9B9B2D-8CDB-EE8A-4CED-E06522ECEE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47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2D24B-3E82-C7ED-AC15-3DD2631B9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Tarvitset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BBA25-C2E7-BEFB-E457-D6DFFA5FD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Kameran tai </a:t>
            </a:r>
            <a:r>
              <a:rPr lang="sv-SE" dirty="0" err="1"/>
              <a:t>tabletin</a:t>
            </a:r>
            <a:endParaRPr lang="sv-SE" dirty="0"/>
          </a:p>
          <a:p>
            <a:r>
              <a:rPr lang="fi-FI" dirty="0"/>
              <a:t>Erilaisten kasvien siemeniä, luonnonvaraisia tai viljeltyjä</a:t>
            </a:r>
            <a:endParaRPr lang="sv-FI" dirty="0"/>
          </a:p>
        </p:txBody>
      </p:sp>
      <p:pic>
        <p:nvPicPr>
          <p:cNvPr id="4" name="Picture 3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8283A4CA-EBF3-7737-3C47-97D1B29559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AF7871-24EF-2DF5-AB45-7FA719829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1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9D59-87F7-9F08-DE31-ACEE3BE55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Valokuvataidetta</a:t>
            </a:r>
            <a:r>
              <a:rPr lang="sv-SE" dirty="0"/>
              <a:t> </a:t>
            </a:r>
            <a:r>
              <a:rPr lang="sv-SE" dirty="0" err="1"/>
              <a:t>siemenistä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51B4E-58F7-279A-7077-630A3F416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Siemen itsessään voi olla taideteos.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Tehtävänäsi tänään on luoda taidetta useista siemenistä, jotka on kylvetty ajatuksella.</a:t>
            </a:r>
          </a:p>
          <a:p>
            <a:r>
              <a:rPr lang="fi-FI" dirty="0"/>
              <a:t>Katso esimerkkejä valokuvaaja </a:t>
            </a:r>
            <a:r>
              <a:rPr lang="sv-SE" dirty="0">
                <a:hlinkClick r:id="rId2"/>
              </a:rPr>
              <a:t>Jonas Frei</a:t>
            </a:r>
            <a:r>
              <a:rPr lang="fi-FI" dirty="0" err="1"/>
              <a:t>ltä</a:t>
            </a:r>
            <a:r>
              <a:rPr lang="fi-FI" dirty="0"/>
              <a:t>.</a:t>
            </a:r>
          </a:p>
          <a:p>
            <a:pPr lvl="1"/>
            <a:r>
              <a:rPr lang="fi-FI" dirty="0"/>
              <a:t>Mikä kuvissa sinua kiehtoo?</a:t>
            </a:r>
          </a:p>
          <a:p>
            <a:pPr lvl="1"/>
            <a:r>
              <a:rPr lang="fi-FI" dirty="0"/>
              <a:t>Onko jokin, josta pidät erityisesti? Mikä siihen on syynä?</a:t>
            </a:r>
            <a:endParaRPr lang="sv-FI" dirty="0"/>
          </a:p>
        </p:txBody>
      </p:sp>
      <p:pic>
        <p:nvPicPr>
          <p:cNvPr id="4" name="Picture 3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F4C87571-626E-6FE9-81ED-D5ADDE6ED9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F8D2E8-D1E4-AD08-1A62-31F63DC2D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90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couple of people picking flowers&#10;&#10;AI-generated content may be incorrect.">
            <a:extLst>
              <a:ext uri="{FF2B5EF4-FFF2-40B4-BE49-F238E27FC236}">
                <a16:creationId xmlns:a16="http://schemas.microsoft.com/office/drawing/2014/main" id="{628CE2BB-D74D-F6FE-66FF-F27368347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r="2941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CDFFE4-22E4-D4D3-F1E7-C74C49B0D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sv-SE" sz="4000"/>
              <a:t>Kerää materiaalia</a:t>
            </a:r>
            <a:endParaRPr lang="sv-FI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C914D-C44E-F822-76F4-4BCEF82B7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v-SE" sz="2000"/>
              <a:t>Mistä voit löytää siemeniä?</a:t>
            </a:r>
          </a:p>
          <a:p>
            <a:r>
              <a:rPr lang="sv-SE" sz="2000"/>
              <a:t>Muista jokaisennoikeus!</a:t>
            </a:r>
            <a:endParaRPr lang="sv-FI" sz="2000"/>
          </a:p>
        </p:txBody>
      </p:sp>
      <p:pic>
        <p:nvPicPr>
          <p:cNvPr id="7" name="Picture 6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82D92680-320D-2640-84B6-43A4967B1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73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34B57-68F3-6232-F7E6-56554743B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71657" cy="1325563"/>
          </a:xfrm>
        </p:spPr>
        <p:txBody>
          <a:bodyPr/>
          <a:lstStyle/>
          <a:p>
            <a:r>
              <a:rPr lang="sv-SE" dirty="0" err="1"/>
              <a:t>Valitse</a:t>
            </a:r>
            <a:r>
              <a:rPr lang="sv-SE" dirty="0"/>
              <a:t> </a:t>
            </a:r>
            <a:r>
              <a:rPr lang="sv-SE" dirty="0" err="1"/>
              <a:t>tausta</a:t>
            </a:r>
            <a:r>
              <a:rPr lang="sv-SE" dirty="0"/>
              <a:t> ja </a:t>
            </a:r>
            <a:r>
              <a:rPr lang="sv-SE" dirty="0" err="1"/>
              <a:t>aseta</a:t>
            </a:r>
            <a:r>
              <a:rPr lang="sv-SE" dirty="0"/>
              <a:t> </a:t>
            </a:r>
            <a:r>
              <a:rPr lang="sv-SE" dirty="0" err="1"/>
              <a:t>sille</a:t>
            </a:r>
            <a:r>
              <a:rPr lang="sv-SE" dirty="0"/>
              <a:t> </a:t>
            </a:r>
            <a:r>
              <a:rPr lang="sv-SE" dirty="0" err="1"/>
              <a:t>siemenet</a:t>
            </a:r>
            <a:r>
              <a:rPr lang="sv-SE" dirty="0"/>
              <a:t>/</a:t>
            </a:r>
            <a:r>
              <a:rPr lang="sv-SE" dirty="0" err="1"/>
              <a:t>esineet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AD69B-67E4-0B44-8794-35B725A77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6367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Valitse joko musta tai valkoinen tausta.</a:t>
            </a:r>
          </a:p>
          <a:p>
            <a:r>
              <a:rPr lang="fi-FI" dirty="0"/>
              <a:t>Aseta siemenet. Kokeile eri yhdistelmiä, kunnes saat mieleisesi sommitelman.</a:t>
            </a:r>
          </a:p>
          <a:p>
            <a:r>
              <a:rPr lang="fi-FI" dirty="0"/>
              <a:t>Valaistuksella voi olla myös vaikutusta.</a:t>
            </a:r>
          </a:p>
          <a:p>
            <a:r>
              <a:rPr lang="fi-FI" dirty="0"/>
              <a:t>Työskentele kirkkaassa valossa, mutta ei kuitenkaan suorassa auringonvalossa, saadaksesi hyvälaatuisia kuvia.</a:t>
            </a:r>
            <a:endParaRPr lang="sv-FI" dirty="0"/>
          </a:p>
        </p:txBody>
      </p:sp>
      <p:pic>
        <p:nvPicPr>
          <p:cNvPr id="4" name="Picture 3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A6202B84-425A-6B53-3477-9D047425D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1D21E8-13FC-5472-6D2A-C2FA49E85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58788"/>
            <a:ext cx="8421416" cy="899554"/>
          </a:xfrm>
          <a:prstGeom prst="rect">
            <a:avLst/>
          </a:prstGeom>
        </p:spPr>
      </p:pic>
      <p:pic>
        <p:nvPicPr>
          <p:cNvPr id="6" name="Picture 5" descr="A person pointing at a piece of paper&#10;&#10;AI-generated content may be incorrect.">
            <a:extLst>
              <a:ext uri="{FF2B5EF4-FFF2-40B4-BE49-F238E27FC236}">
                <a16:creationId xmlns:a16="http://schemas.microsoft.com/office/drawing/2014/main" id="{D422E345-C1B7-A6F7-8CC3-51ABF0EA4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7958" y="1291750"/>
            <a:ext cx="4351338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12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A97E6-41A7-C97F-0148-CB71F792B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Kuvaa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B5807-49FE-8DCF-4B68-8C974BA53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FI"/>
          </a:p>
        </p:txBody>
      </p:sp>
      <p:pic>
        <p:nvPicPr>
          <p:cNvPr id="4" name="Picture 3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1984CB35-6A69-029F-F817-6C02900724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678885-0366-4C27-0A76-BF02A408B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6" name="Content Placeholder 6" descr="A child holding a tablet&#10;&#10;AI-generated content may be incorrect.">
            <a:extLst>
              <a:ext uri="{FF2B5EF4-FFF2-40B4-BE49-F238E27FC236}">
                <a16:creationId xmlns:a16="http://schemas.microsoft.com/office/drawing/2014/main" id="{6B10C0DA-090F-0151-1318-60C6A2645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4991" y="1368255"/>
            <a:ext cx="4352925" cy="326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20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0A6E5-8BB2-3A58-9896-86B88CA33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Kokeile</a:t>
            </a:r>
            <a:r>
              <a:rPr lang="sv-SE" dirty="0"/>
              <a:t> </a:t>
            </a:r>
            <a:r>
              <a:rPr lang="sv-SE" dirty="0" err="1"/>
              <a:t>erilaisia</a:t>
            </a:r>
            <a:r>
              <a:rPr lang="sv-SE" dirty="0"/>
              <a:t> ​​</a:t>
            </a:r>
            <a:r>
              <a:rPr lang="sv-SE" dirty="0" err="1"/>
              <a:t>suodattimia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8D1D7-4C12-6AA0-A3C1-6D2F8A6C4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FI"/>
          </a:p>
        </p:txBody>
      </p:sp>
      <p:pic>
        <p:nvPicPr>
          <p:cNvPr id="4" name="Picture 3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5B65615C-D5A9-A97B-F9A7-2ED21BE6EC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36D0-CEAE-3E42-A73B-88DF0DE5A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6" name="Content Placeholder 6" descr="A group of small flowers made of small objects&#10;&#10;AI-generated content may be incorrect.">
            <a:extLst>
              <a:ext uri="{FF2B5EF4-FFF2-40B4-BE49-F238E27FC236}">
                <a16:creationId xmlns:a16="http://schemas.microsoft.com/office/drawing/2014/main" id="{8062FB00-F782-6AD6-B99A-A3126FE70E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01" t="6820" r="10329" b="6820"/>
          <a:stretch>
            <a:fillRect/>
          </a:stretch>
        </p:blipFill>
        <p:spPr>
          <a:xfrm rot="5400000">
            <a:off x="952500" y="1690688"/>
            <a:ext cx="2468717" cy="2468717"/>
          </a:xfrm>
          <a:prstGeom prst="rect">
            <a:avLst/>
          </a:prstGeom>
        </p:spPr>
      </p:pic>
      <p:pic>
        <p:nvPicPr>
          <p:cNvPr id="7" name="Content Placeholder 6" descr="A group of small flowers made of small objects&#10;&#10;AI-generated content may be incorrect.">
            <a:extLst>
              <a:ext uri="{FF2B5EF4-FFF2-40B4-BE49-F238E27FC236}">
                <a16:creationId xmlns:a16="http://schemas.microsoft.com/office/drawing/2014/main" id="{1AE2B538-60AA-14D6-7670-DABD96AFC0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01" t="6820" r="10329" b="6820"/>
          <a:stretch>
            <a:fillRect/>
          </a:stretch>
        </p:blipFill>
        <p:spPr>
          <a:xfrm rot="5400000">
            <a:off x="3627282" y="1690688"/>
            <a:ext cx="2468718" cy="2468718"/>
          </a:xfrm>
          <a:prstGeom prst="rect">
            <a:avLst/>
          </a:prstGeom>
        </p:spPr>
      </p:pic>
      <p:pic>
        <p:nvPicPr>
          <p:cNvPr id="8" name="Content Placeholder 6" descr="A group of small flowers made of small objects&#10;&#10;AI-generated content may be incorrect.">
            <a:extLst>
              <a:ext uri="{FF2B5EF4-FFF2-40B4-BE49-F238E27FC236}">
                <a16:creationId xmlns:a16="http://schemas.microsoft.com/office/drawing/2014/main" id="{F94EFE12-EBF6-05F9-0709-EC50F8EEF0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01" t="6820" r="10329" b="6820"/>
          <a:stretch>
            <a:fillRect/>
          </a:stretch>
        </p:blipFill>
        <p:spPr>
          <a:xfrm rot="5400000">
            <a:off x="6302065" y="1690688"/>
            <a:ext cx="2468718" cy="2468718"/>
          </a:xfrm>
          <a:prstGeom prst="rect">
            <a:avLst/>
          </a:prstGeom>
        </p:spPr>
      </p:pic>
      <p:pic>
        <p:nvPicPr>
          <p:cNvPr id="9" name="Content Placeholder 6" descr="A group of small flowers made of small objects&#10;&#10;AI-generated content may be incorrect.">
            <a:extLst>
              <a:ext uri="{FF2B5EF4-FFF2-40B4-BE49-F238E27FC236}">
                <a16:creationId xmlns:a16="http://schemas.microsoft.com/office/drawing/2014/main" id="{137F93B4-4A19-7528-9535-2F429E4E70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01" t="6820" r="10329" b="6820"/>
          <a:stretch>
            <a:fillRect/>
          </a:stretch>
        </p:blipFill>
        <p:spPr>
          <a:xfrm rot="5400000">
            <a:off x="8976848" y="1690688"/>
            <a:ext cx="2468718" cy="246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49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5124F-75DB-8D82-3136-7856FEE87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Tulosta</a:t>
            </a:r>
            <a:r>
              <a:rPr lang="sv-SE" dirty="0"/>
              <a:t> ja </a:t>
            </a:r>
            <a:r>
              <a:rPr lang="sv-SE" dirty="0" err="1"/>
              <a:t>aseta</a:t>
            </a:r>
            <a:r>
              <a:rPr lang="sv-SE" dirty="0"/>
              <a:t> </a:t>
            </a:r>
            <a:r>
              <a:rPr lang="sv-SE" dirty="0" err="1"/>
              <a:t>esille</a:t>
            </a:r>
            <a:endParaRPr lang="sv-FI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CA49C-207B-D80D-50E7-19BDD6FE8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Tehdäänkö vielä valokuvalle kehys tukevasta pahvista?</a:t>
            </a:r>
            <a:endParaRPr lang="sv-FI" dirty="0"/>
          </a:p>
        </p:txBody>
      </p:sp>
      <p:pic>
        <p:nvPicPr>
          <p:cNvPr id="4" name="Picture 3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21F8361C-8AA3-5DCD-9BBC-916193B524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4812D4-2DE6-9115-1F48-88C66F76E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03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3F0962-F64B-AC63-BDE2-CF904334A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98" y="4344055"/>
            <a:ext cx="9701804" cy="1036322"/>
          </a:xfrm>
          <a:prstGeom prst="rect">
            <a:avLst/>
          </a:prstGeom>
        </p:spPr>
      </p:pic>
      <p:pic>
        <p:nvPicPr>
          <p:cNvPr id="4" name="Picture 3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81D46D4B-0076-61F6-C56E-CD73FB12C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6" name="Picture 5" descr="A black and orange text&#10;&#10;AI-generated content may be incorrect.">
            <a:extLst>
              <a:ext uri="{FF2B5EF4-FFF2-40B4-BE49-F238E27FC236}">
                <a16:creationId xmlns:a16="http://schemas.microsoft.com/office/drawing/2014/main" id="{34CB118D-87F4-89ED-77C4-E488CB680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26126"/>
            <a:ext cx="4889002" cy="153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84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9CE45D3F8093458218BCFC035F4509" ma:contentTypeVersion="16" ma:contentTypeDescription="Create a new document." ma:contentTypeScope="" ma:versionID="de61c17f890e6e96bc4113c5f478fb63">
  <xsd:schema xmlns:xsd="http://www.w3.org/2001/XMLSchema" xmlns:xs="http://www.w3.org/2001/XMLSchema" xmlns:p="http://schemas.microsoft.com/office/2006/metadata/properties" xmlns:ns2="b16f901c-1ec3-44f9-beff-c2a51b0f2f12" xmlns:ns3="c69b636b-89e7-41cb-8d97-21955ee7ce93" targetNamespace="http://schemas.microsoft.com/office/2006/metadata/properties" ma:root="true" ma:fieldsID="6d15c65e216097c844627369e92de186" ns2:_="" ns3:_="">
    <xsd:import namespace="b16f901c-1ec3-44f9-beff-c2a51b0f2f12"/>
    <xsd:import namespace="c69b636b-89e7-41cb-8d97-21955ee7ce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  <xsd:element ref="ns2:MediaLengthInSecond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6f901c-1ec3-44f9-beff-c2a51b0f2f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22cd526b-37ab-4c79-b1e8-cbc2676fe5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9b636b-89e7-41cb-8d97-21955ee7ce9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9c3cd4f-02e6-4f75-90ed-71b7189d24d7}" ma:internalName="TaxCatchAll" ma:showField="CatchAllData" ma:web="c69b636b-89e7-41cb-8d97-21955ee7ce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69b636b-89e7-41cb-8d97-21955ee7ce93" xsi:nil="true"/>
    <lcf76f155ced4ddcb4097134ff3c332f xmlns="b16f901c-1ec3-44f9-beff-c2a51b0f2f1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BA62576-2BA8-4854-B9A2-C551ED5394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6f901c-1ec3-44f9-beff-c2a51b0f2f12"/>
    <ds:schemaRef ds:uri="c69b636b-89e7-41cb-8d97-21955ee7ce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7FD97F-E978-42CD-9EC3-0E4572FAFE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A3BB95-225F-4BE2-9E22-B7817F993029}">
  <ds:schemaRefs>
    <ds:schemaRef ds:uri="http://schemas.microsoft.com/office/2006/metadata/properties"/>
    <ds:schemaRef ds:uri="http://schemas.microsoft.com/office/infopath/2007/PartnerControls"/>
    <ds:schemaRef ds:uri="c69b636b-89e7-41cb-8d97-21955ee7ce93"/>
    <ds:schemaRef ds:uri="b16f901c-1ec3-44f9-beff-c2a51b0f2f12"/>
  </ds:schemaRefs>
</ds:datastoreItem>
</file>

<file path=docMetadata/LabelInfo.xml><?xml version="1.0" encoding="utf-8"?>
<clbl:labelList xmlns:clbl="http://schemas.microsoft.com/office/2020/mipLabelMetadata">
  <clbl:label id="{95c6060d-c47e-49ff-bd70-27dea493f241}" enabled="0" method="" siteId="{95c6060d-c47e-49ff-bd70-27dea493f24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133</Words>
  <Application>Microsoft Office PowerPoint</Application>
  <PresentationFormat>Widescreen</PresentationFormat>
  <Paragraphs>24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Taidetta siemenistä</vt:lpstr>
      <vt:lpstr>Tarvitset</vt:lpstr>
      <vt:lpstr>Valokuvataidetta siemenistä</vt:lpstr>
      <vt:lpstr>Kerää materiaalia</vt:lpstr>
      <vt:lpstr>Valitse tausta ja aseta sille siemenet/esineet</vt:lpstr>
      <vt:lpstr>Kuvaa</vt:lpstr>
      <vt:lpstr>Kokeile erilaisia ​​suodattimia</vt:lpstr>
      <vt:lpstr>Tulosta ja aseta esille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Svens</dc:creator>
  <cp:lastModifiedBy>Maria Svens</cp:lastModifiedBy>
  <cp:revision>30</cp:revision>
  <dcterms:created xsi:type="dcterms:W3CDTF">2025-06-26T07:35:22Z</dcterms:created>
  <dcterms:modified xsi:type="dcterms:W3CDTF">2026-01-19T11:28:28Z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0x0101002B9CE45D3F8093458218BCFC035F4509</vt:lpwstr>
  </property>
  <property fmtid="{D5CDD505-2E9C-101B-9397-08002B2CF9AE}" pid="3" name="MediaServiceImageTags">
    <vt:lpwstr/>
  </property>
</Properties>
</file>