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56" r:id="rId5"/>
    <p:sldId id="261" r:id="rId6"/>
    <p:sldId id="259" r:id="rId7"/>
    <p:sldId id="257" r:id="rId8"/>
    <p:sldId id="258" r:id="rId9"/>
    <p:sldId id="260" r:id="rId10"/>
    <p:sldId id="262" r:id="rId11"/>
    <p:sldId id="264" r:id="rId12"/>
  </p:sldIdLst>
  <p:sldSz cx="12192000" cy="6858000"/>
  <p:notesSz cx="6858000" cy="9144000"/>
  <p:defaultTextStyle>
    <a:defPPr>
      <a:defRPr lang="sv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9C811D-5ED4-4A8F-A773-35DE19E3CD22}" v="16" dt="2026-01-19T11:24:14.8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Svens" userId="5aff4963-c215-40e4-b49d-6a0e520b12df" providerId="ADAL" clId="{0BF05E6D-BEC7-4125-9DC9-799A5C887CDA}"/>
    <pc:docChg chg="undo custSel addSld delSld modSld">
      <pc:chgData name="Maria Svens" userId="5aff4963-c215-40e4-b49d-6a0e520b12df" providerId="ADAL" clId="{0BF05E6D-BEC7-4125-9DC9-799A5C887CDA}" dt="2026-01-19T11:24:14.868" v="285"/>
      <pc:docMkLst>
        <pc:docMk/>
      </pc:docMkLst>
      <pc:sldChg chg="addSp modSp mod">
        <pc:chgData name="Maria Svens" userId="5aff4963-c215-40e4-b49d-6a0e520b12df" providerId="ADAL" clId="{0BF05E6D-BEC7-4125-9DC9-799A5C887CDA}" dt="2026-01-19T11:22:36.238" v="265"/>
        <pc:sldMkLst>
          <pc:docMk/>
          <pc:sldMk cId="4251610238" sldId="256"/>
        </pc:sldMkLst>
        <pc:spChg chg="mod">
          <ac:chgData name="Maria Svens" userId="5aff4963-c215-40e4-b49d-6a0e520b12df" providerId="ADAL" clId="{0BF05E6D-BEC7-4125-9DC9-799A5C887CDA}" dt="2026-01-09T09:20:38.734" v="47" actId="20577"/>
          <ac:spMkLst>
            <pc:docMk/>
            <pc:sldMk cId="4251610238" sldId="256"/>
            <ac:spMk id="2" creationId="{DDDDB65F-EA66-BB52-4654-DE5724272680}"/>
          </ac:spMkLst>
        </pc:spChg>
        <pc:spChg chg="mod">
          <ac:chgData name="Maria Svens" userId="5aff4963-c215-40e4-b49d-6a0e520b12df" providerId="ADAL" clId="{0BF05E6D-BEC7-4125-9DC9-799A5C887CDA}" dt="2026-01-09T09:20:42.742" v="58" actId="20577"/>
          <ac:spMkLst>
            <pc:docMk/>
            <pc:sldMk cId="4251610238" sldId="256"/>
            <ac:spMk id="3" creationId="{349C4CFC-40F9-DDB5-6B0C-7CE39D06A37E}"/>
          </ac:spMkLst>
        </pc:spChg>
        <pc:picChg chg="add mod ord">
          <ac:chgData name="Maria Svens" userId="5aff4963-c215-40e4-b49d-6a0e520b12df" providerId="ADAL" clId="{0BF05E6D-BEC7-4125-9DC9-799A5C887CDA}" dt="2026-01-19T11:22:32.082" v="264" actId="167"/>
          <ac:picMkLst>
            <pc:docMk/>
            <pc:sldMk cId="4251610238" sldId="256"/>
            <ac:picMk id="4" creationId="{E414573D-51B0-F91D-8FED-D412DB37A788}"/>
          </ac:picMkLst>
        </pc:picChg>
        <pc:picChg chg="add mod">
          <ac:chgData name="Maria Svens" userId="5aff4963-c215-40e4-b49d-6a0e520b12df" providerId="ADAL" clId="{0BF05E6D-BEC7-4125-9DC9-799A5C887CDA}" dt="2026-01-19T11:22:36.238" v="265"/>
          <ac:picMkLst>
            <pc:docMk/>
            <pc:sldMk cId="4251610238" sldId="256"/>
            <ac:picMk id="5" creationId="{69BA98B7-75B7-44B2-360D-C58338D749B1}"/>
          </ac:picMkLst>
        </pc:picChg>
      </pc:sldChg>
      <pc:sldChg chg="addSp delSp modSp mod delAnim modAnim">
        <pc:chgData name="Maria Svens" userId="5aff4963-c215-40e4-b49d-6a0e520b12df" providerId="ADAL" clId="{0BF05E6D-BEC7-4125-9DC9-799A5C887CDA}" dt="2026-01-19T11:23:14.319" v="270"/>
        <pc:sldMkLst>
          <pc:docMk/>
          <pc:sldMk cId="2100261482" sldId="257"/>
        </pc:sldMkLst>
        <pc:spChg chg="mod">
          <ac:chgData name="Maria Svens" userId="5aff4963-c215-40e4-b49d-6a0e520b12df" providerId="ADAL" clId="{0BF05E6D-BEC7-4125-9DC9-799A5C887CDA}" dt="2026-01-09T09:22:11.899" v="145" actId="20577"/>
          <ac:spMkLst>
            <pc:docMk/>
            <pc:sldMk cId="2100261482" sldId="257"/>
            <ac:spMk id="2" creationId="{A6AADD51-7A68-69B3-DCBD-0FDB137A150C}"/>
          </ac:spMkLst>
        </pc:spChg>
        <pc:picChg chg="add mod">
          <ac:chgData name="Maria Svens" userId="5aff4963-c215-40e4-b49d-6a0e520b12df" providerId="ADAL" clId="{0BF05E6D-BEC7-4125-9DC9-799A5C887CDA}" dt="2026-01-19T11:23:08.020" v="269"/>
          <ac:picMkLst>
            <pc:docMk/>
            <pc:sldMk cId="2100261482" sldId="257"/>
            <ac:picMk id="3" creationId="{13515A7E-7A85-D801-3474-15E0C259CC56}"/>
          </ac:picMkLst>
        </pc:picChg>
        <pc:picChg chg="add mod">
          <ac:chgData name="Maria Svens" userId="5aff4963-c215-40e4-b49d-6a0e520b12df" providerId="ADAL" clId="{0BF05E6D-BEC7-4125-9DC9-799A5C887CDA}" dt="2026-01-19T11:23:14.319" v="270"/>
          <ac:picMkLst>
            <pc:docMk/>
            <pc:sldMk cId="2100261482" sldId="257"/>
            <ac:picMk id="4" creationId="{69CE84F7-68AD-82B0-600C-FC58F7291020}"/>
          </ac:picMkLst>
        </pc:picChg>
        <pc:picChg chg="add mod">
          <ac:chgData name="Maria Svens" userId="5aff4963-c215-40e4-b49d-6a0e520b12df" providerId="ADAL" clId="{0BF05E6D-BEC7-4125-9DC9-799A5C887CDA}" dt="2026-01-09T09:25:08.818" v="205"/>
          <ac:picMkLst>
            <pc:docMk/>
            <pc:sldMk cId="2100261482" sldId="257"/>
            <ac:picMk id="6" creationId="{15ED303A-7076-4713-FCCD-03BD270275C2}"/>
          </ac:picMkLst>
        </pc:picChg>
      </pc:sldChg>
      <pc:sldChg chg="addSp delSp modSp mod delAnim modAnim">
        <pc:chgData name="Maria Svens" userId="5aff4963-c215-40e4-b49d-6a0e520b12df" providerId="ADAL" clId="{0BF05E6D-BEC7-4125-9DC9-799A5C887CDA}" dt="2026-01-19T11:24:04.183" v="283"/>
        <pc:sldMkLst>
          <pc:docMk/>
          <pc:sldMk cId="362562144" sldId="258"/>
        </pc:sldMkLst>
        <pc:spChg chg="mod">
          <ac:chgData name="Maria Svens" userId="5aff4963-c215-40e4-b49d-6a0e520b12df" providerId="ADAL" clId="{0BF05E6D-BEC7-4125-9DC9-799A5C887CDA}" dt="2026-01-09T09:22:40.112" v="174" actId="20577"/>
          <ac:spMkLst>
            <pc:docMk/>
            <pc:sldMk cId="362562144" sldId="258"/>
            <ac:spMk id="2" creationId="{50C75A14-AFB9-F42C-DA00-C4C0DFA4028A}"/>
          </ac:spMkLst>
        </pc:spChg>
        <pc:picChg chg="add mod">
          <ac:chgData name="Maria Svens" userId="5aff4963-c215-40e4-b49d-6a0e520b12df" providerId="ADAL" clId="{0BF05E6D-BEC7-4125-9DC9-799A5C887CDA}" dt="2026-01-19T11:23:23.965" v="271"/>
          <ac:picMkLst>
            <pc:docMk/>
            <pc:sldMk cId="362562144" sldId="258"/>
            <ac:picMk id="3" creationId="{F9ED3905-DE5E-9521-1A16-9AFF853E44AB}"/>
          </ac:picMkLst>
        </pc:picChg>
        <pc:picChg chg="add mod">
          <ac:chgData name="Maria Svens" userId="5aff4963-c215-40e4-b49d-6a0e520b12df" providerId="ADAL" clId="{0BF05E6D-BEC7-4125-9DC9-799A5C887CDA}" dt="2026-01-19T11:24:04.183" v="283"/>
          <ac:picMkLst>
            <pc:docMk/>
            <pc:sldMk cId="362562144" sldId="258"/>
            <ac:picMk id="4" creationId="{CEC86687-9C9E-EEF0-230A-7E95FD974ADB}"/>
          </ac:picMkLst>
        </pc:picChg>
        <pc:picChg chg="add mod">
          <ac:chgData name="Maria Svens" userId="5aff4963-c215-40e4-b49d-6a0e520b12df" providerId="ADAL" clId="{0BF05E6D-BEC7-4125-9DC9-799A5C887CDA}" dt="2026-01-09T09:33:07.239" v="257"/>
          <ac:picMkLst>
            <pc:docMk/>
            <pc:sldMk cId="362562144" sldId="258"/>
            <ac:picMk id="6" creationId="{81800C7D-4D86-B36E-BAAA-DB42CC6FC50B}"/>
          </ac:picMkLst>
        </pc:picChg>
      </pc:sldChg>
      <pc:sldChg chg="addSp modSp mod">
        <pc:chgData name="Maria Svens" userId="5aff4963-c215-40e4-b49d-6a0e520b12df" providerId="ADAL" clId="{0BF05E6D-BEC7-4125-9DC9-799A5C887CDA}" dt="2026-01-19T11:22:53.748" v="268"/>
        <pc:sldMkLst>
          <pc:docMk/>
          <pc:sldMk cId="2666082618" sldId="259"/>
        </pc:sldMkLst>
        <pc:spChg chg="mod">
          <ac:chgData name="Maria Svens" userId="5aff4963-c215-40e4-b49d-6a0e520b12df" providerId="ADAL" clId="{0BF05E6D-BEC7-4125-9DC9-799A5C887CDA}" dt="2026-01-09T09:21:01.671" v="80" actId="20577"/>
          <ac:spMkLst>
            <pc:docMk/>
            <pc:sldMk cId="2666082618" sldId="259"/>
            <ac:spMk id="2" creationId="{BB99E20D-6BE4-C0EB-4F5D-C51DFA001CAC}"/>
          </ac:spMkLst>
        </pc:spChg>
        <pc:spChg chg="mod">
          <ac:chgData name="Maria Svens" userId="5aff4963-c215-40e4-b49d-6a0e520b12df" providerId="ADAL" clId="{0BF05E6D-BEC7-4125-9DC9-799A5C887CDA}" dt="2026-01-09T09:21:54.080" v="121" actId="20577"/>
          <ac:spMkLst>
            <pc:docMk/>
            <pc:sldMk cId="2666082618" sldId="259"/>
            <ac:spMk id="3" creationId="{116101DE-7F86-04F5-0CCF-EA9701192F23}"/>
          </ac:spMkLst>
        </pc:spChg>
        <pc:picChg chg="add mod">
          <ac:chgData name="Maria Svens" userId="5aff4963-c215-40e4-b49d-6a0e520b12df" providerId="ADAL" clId="{0BF05E6D-BEC7-4125-9DC9-799A5C887CDA}" dt="2026-01-19T11:22:47.668" v="267"/>
          <ac:picMkLst>
            <pc:docMk/>
            <pc:sldMk cId="2666082618" sldId="259"/>
            <ac:picMk id="4" creationId="{7F8403B8-E5DA-56B9-C896-7EA6A6199600}"/>
          </ac:picMkLst>
        </pc:picChg>
        <pc:picChg chg="add mod">
          <ac:chgData name="Maria Svens" userId="5aff4963-c215-40e4-b49d-6a0e520b12df" providerId="ADAL" clId="{0BF05E6D-BEC7-4125-9DC9-799A5C887CDA}" dt="2026-01-19T11:22:53.748" v="268"/>
          <ac:picMkLst>
            <pc:docMk/>
            <pc:sldMk cId="2666082618" sldId="259"/>
            <ac:picMk id="5" creationId="{DC04523E-5454-64C4-B4F6-D98EA2C5A33E}"/>
          </ac:picMkLst>
        </pc:picChg>
      </pc:sldChg>
      <pc:sldChg chg="addSp delSp modSp mod setBg">
        <pc:chgData name="Maria Svens" userId="5aff4963-c215-40e4-b49d-6a0e520b12df" providerId="ADAL" clId="{0BF05E6D-BEC7-4125-9DC9-799A5C887CDA}" dt="2026-01-19T11:23:45.118" v="282" actId="20577"/>
        <pc:sldMkLst>
          <pc:docMk/>
          <pc:sldMk cId="2318951787" sldId="260"/>
        </pc:sldMkLst>
        <pc:spChg chg="mod ord">
          <ac:chgData name="Maria Svens" userId="5aff4963-c215-40e4-b49d-6a0e520b12df" providerId="ADAL" clId="{0BF05E6D-BEC7-4125-9DC9-799A5C887CDA}" dt="2026-01-09T09:22:53.188" v="199" actId="20577"/>
          <ac:spMkLst>
            <pc:docMk/>
            <pc:sldMk cId="2318951787" sldId="260"/>
            <ac:spMk id="2" creationId="{638CD9D8-E64B-99DC-89F3-AE09133EC30C}"/>
          </ac:spMkLst>
        </pc:spChg>
        <pc:spChg chg="add mod">
          <ac:chgData name="Maria Svens" userId="5aff4963-c215-40e4-b49d-6a0e520b12df" providerId="ADAL" clId="{0BF05E6D-BEC7-4125-9DC9-799A5C887CDA}" dt="2026-01-19T11:23:36.523" v="273" actId="478"/>
          <ac:spMkLst>
            <pc:docMk/>
            <pc:sldMk cId="2318951787" sldId="260"/>
            <ac:spMk id="5" creationId="{D764D903-B5B4-088E-1BA1-521563777611}"/>
          </ac:spMkLst>
        </pc:spChg>
        <pc:spChg chg="add mod">
          <ac:chgData name="Maria Svens" userId="5aff4963-c215-40e4-b49d-6a0e520b12df" providerId="ADAL" clId="{0BF05E6D-BEC7-4125-9DC9-799A5C887CDA}" dt="2026-01-19T11:23:45.118" v="282" actId="20577"/>
          <ac:spMkLst>
            <pc:docMk/>
            <pc:sldMk cId="2318951787" sldId="260"/>
            <ac:spMk id="6" creationId="{4D8BE11E-EC8A-03A9-869B-B2A3E525D9A2}"/>
          </ac:spMkLst>
        </pc:spChg>
        <pc:spChg chg="add del mod">
          <ac:chgData name="Maria Svens" userId="5aff4963-c215-40e4-b49d-6a0e520b12df" providerId="ADAL" clId="{0BF05E6D-BEC7-4125-9DC9-799A5C887CDA}" dt="2026-01-19T11:23:36.523" v="273" actId="478"/>
          <ac:spMkLst>
            <pc:docMk/>
            <pc:sldMk cId="2318951787" sldId="260"/>
            <ac:spMk id="14" creationId="{9F7CBC33-5E44-0675-0FA1-6E4CCED232FD}"/>
          </ac:spMkLst>
        </pc:spChg>
        <pc:spChg chg="add">
          <ac:chgData name="Maria Svens" userId="5aff4963-c215-40e4-b49d-6a0e520b12df" providerId="ADAL" clId="{0BF05E6D-BEC7-4125-9DC9-799A5C887CDA}" dt="2026-01-08T06:10:27.075" v="39" actId="26606"/>
          <ac:spMkLst>
            <pc:docMk/>
            <pc:sldMk cId="2318951787" sldId="260"/>
            <ac:spMk id="29" creationId="{9D768B77-8742-43A0-AF16-6AC4D378E482}"/>
          </ac:spMkLst>
        </pc:spChg>
        <pc:spChg chg="add">
          <ac:chgData name="Maria Svens" userId="5aff4963-c215-40e4-b49d-6a0e520b12df" providerId="ADAL" clId="{0BF05E6D-BEC7-4125-9DC9-799A5C887CDA}" dt="2026-01-08T06:10:27.075" v="39" actId="26606"/>
          <ac:spMkLst>
            <pc:docMk/>
            <pc:sldMk cId="2318951787" sldId="260"/>
            <ac:spMk id="31" creationId="{48B13CA8-CBEA-4805-955D-CEBE32236560}"/>
          </ac:spMkLst>
        </pc:spChg>
        <pc:picChg chg="add mod">
          <ac:chgData name="Maria Svens" userId="5aff4963-c215-40e4-b49d-6a0e520b12df" providerId="ADAL" clId="{0BF05E6D-BEC7-4125-9DC9-799A5C887CDA}" dt="2026-01-19T11:23:27.732" v="272"/>
          <ac:picMkLst>
            <pc:docMk/>
            <pc:sldMk cId="2318951787" sldId="260"/>
            <ac:picMk id="3" creationId="{B04F07D8-B9E7-8DE2-30B2-9F48A8890227}"/>
          </ac:picMkLst>
        </pc:picChg>
        <pc:picChg chg="add mod">
          <ac:chgData name="Maria Svens" userId="5aff4963-c215-40e4-b49d-6a0e520b12df" providerId="ADAL" clId="{0BF05E6D-BEC7-4125-9DC9-799A5C887CDA}" dt="2026-01-08T06:10:27.075" v="39" actId="26606"/>
          <ac:picMkLst>
            <pc:docMk/>
            <pc:sldMk cId="2318951787" sldId="260"/>
            <ac:picMk id="10" creationId="{E2B9E4BA-ECD7-3893-7DC3-BED32313D4E1}"/>
          </ac:picMkLst>
        </pc:picChg>
      </pc:sldChg>
      <pc:sldChg chg="addSp delSp modSp mod delAnim modAnim">
        <pc:chgData name="Maria Svens" userId="5aff4963-c215-40e4-b49d-6a0e520b12df" providerId="ADAL" clId="{0BF05E6D-BEC7-4125-9DC9-799A5C887CDA}" dt="2026-01-19T11:22:42.691" v="266"/>
        <pc:sldMkLst>
          <pc:docMk/>
          <pc:sldMk cId="2282006630" sldId="261"/>
        </pc:sldMkLst>
        <pc:spChg chg="mod">
          <ac:chgData name="Maria Svens" userId="5aff4963-c215-40e4-b49d-6a0e520b12df" providerId="ADAL" clId="{0BF05E6D-BEC7-4125-9DC9-799A5C887CDA}" dt="2026-01-09T09:20:53.451" v="78" actId="20577"/>
          <ac:spMkLst>
            <pc:docMk/>
            <pc:sldMk cId="2282006630" sldId="261"/>
            <ac:spMk id="2" creationId="{EC9DE032-4EF5-B564-0934-510D5C6BD975}"/>
          </ac:spMkLst>
        </pc:spChg>
        <pc:picChg chg="add mod">
          <ac:chgData name="Maria Svens" userId="5aff4963-c215-40e4-b49d-6a0e520b12df" providerId="ADAL" clId="{0BF05E6D-BEC7-4125-9DC9-799A5C887CDA}" dt="2026-01-19T11:22:42.691" v="266"/>
          <ac:picMkLst>
            <pc:docMk/>
            <pc:sldMk cId="2282006630" sldId="261"/>
            <ac:picMk id="3" creationId="{C760F336-CF1A-164C-D7B0-5CEF37696F92}"/>
          </ac:picMkLst>
        </pc:picChg>
        <pc:picChg chg="add mod">
          <ac:chgData name="Maria Svens" userId="5aff4963-c215-40e4-b49d-6a0e520b12df" providerId="ADAL" clId="{0BF05E6D-BEC7-4125-9DC9-799A5C887CDA}" dt="2026-01-09T09:36:31.137" v="259"/>
          <ac:picMkLst>
            <pc:docMk/>
            <pc:sldMk cId="2282006630" sldId="261"/>
            <ac:picMk id="6" creationId="{81418F40-34A2-062D-C865-95DDDD500E37}"/>
          </ac:picMkLst>
        </pc:picChg>
      </pc:sldChg>
      <pc:sldChg chg="addSp delSp modSp new mod modAnim">
        <pc:chgData name="Maria Svens" userId="5aff4963-c215-40e4-b49d-6a0e520b12df" providerId="ADAL" clId="{0BF05E6D-BEC7-4125-9DC9-799A5C887CDA}" dt="2026-01-19T11:24:14.868" v="285"/>
        <pc:sldMkLst>
          <pc:docMk/>
          <pc:sldMk cId="2547292266" sldId="262"/>
        </pc:sldMkLst>
        <pc:spChg chg="mod">
          <ac:chgData name="Maria Svens" userId="5aff4963-c215-40e4-b49d-6a0e520b12df" providerId="ADAL" clId="{0BF05E6D-BEC7-4125-9DC9-799A5C887CDA}" dt="2026-01-09T09:28:29.388" v="254" actId="20577"/>
          <ac:spMkLst>
            <pc:docMk/>
            <pc:sldMk cId="2547292266" sldId="262"/>
            <ac:spMk id="2" creationId="{77868B53-70E7-16D8-9739-74C39524CC19}"/>
          </ac:spMkLst>
        </pc:spChg>
        <pc:picChg chg="add mod">
          <ac:chgData name="Maria Svens" userId="5aff4963-c215-40e4-b49d-6a0e520b12df" providerId="ADAL" clId="{0BF05E6D-BEC7-4125-9DC9-799A5C887CDA}" dt="2026-01-19T11:24:07.874" v="284"/>
          <ac:picMkLst>
            <pc:docMk/>
            <pc:sldMk cId="2547292266" sldId="262"/>
            <ac:picMk id="3" creationId="{BBB53F95-F0EF-2B9F-C4C1-56E4DF4566F3}"/>
          </ac:picMkLst>
        </pc:picChg>
        <pc:picChg chg="add mod">
          <ac:chgData name="Maria Svens" userId="5aff4963-c215-40e4-b49d-6a0e520b12df" providerId="ADAL" clId="{0BF05E6D-BEC7-4125-9DC9-799A5C887CDA}" dt="2026-01-09T09:29:53.368" v="255"/>
          <ac:picMkLst>
            <pc:docMk/>
            <pc:sldMk cId="2547292266" sldId="262"/>
            <ac:picMk id="4" creationId="{F8642BAE-FC0D-B491-D9D3-7408F0773512}"/>
          </ac:picMkLst>
        </pc:picChg>
        <pc:picChg chg="add mod">
          <ac:chgData name="Maria Svens" userId="5aff4963-c215-40e4-b49d-6a0e520b12df" providerId="ADAL" clId="{0BF05E6D-BEC7-4125-9DC9-799A5C887CDA}" dt="2026-01-19T11:24:14.868" v="285"/>
          <ac:picMkLst>
            <pc:docMk/>
            <pc:sldMk cId="2547292266" sldId="262"/>
            <ac:picMk id="5" creationId="{63872521-E778-306B-CB1A-F6D970F4252E}"/>
          </ac:picMkLst>
        </pc:picChg>
      </pc:sldChg>
      <pc:sldChg chg="add del">
        <pc:chgData name="Maria Svens" userId="5aff4963-c215-40e4-b49d-6a0e520b12df" providerId="ADAL" clId="{0BF05E6D-BEC7-4125-9DC9-799A5C887CDA}" dt="2026-01-19T11:16:31.527" v="262"/>
        <pc:sldMkLst>
          <pc:docMk/>
          <pc:sldMk cId="897884025" sldId="264"/>
        </pc:sldMkLst>
      </pc:sldChg>
    </pc:docChg>
  </pc:docChgLst>
  <pc:docChgLst>
    <pc:chgData name="Hartikainen Merja (LUKE)" userId="S::merja.hartikainen@luke.fi::a00c6215-d9c5-4428-92d6-754d5d036bb0" providerId="AD" clId="Web-{A7569AA4-C957-FC14-ED5C-948094410550}"/>
    <pc:docChg chg="modSld">
      <pc:chgData name="Hartikainen Merja (LUKE)" userId="S::merja.hartikainen@luke.fi::a00c6215-d9c5-4428-92d6-754d5d036bb0" providerId="AD" clId="Web-{A7569AA4-C957-FC14-ED5C-948094410550}" dt="2026-01-14T12:50:49.980" v="80" actId="20577"/>
      <pc:docMkLst>
        <pc:docMk/>
      </pc:docMkLst>
      <pc:sldChg chg="modSp">
        <pc:chgData name="Hartikainen Merja (LUKE)" userId="S::merja.hartikainen@luke.fi::a00c6215-d9c5-4428-92d6-754d5d036bb0" providerId="AD" clId="Web-{A7569AA4-C957-FC14-ED5C-948094410550}" dt="2026-01-14T12:50:49.980" v="80" actId="20577"/>
        <pc:sldMkLst>
          <pc:docMk/>
          <pc:sldMk cId="2666082618" sldId="259"/>
        </pc:sldMkLst>
        <pc:spChg chg="mod">
          <ac:chgData name="Hartikainen Merja (LUKE)" userId="S::merja.hartikainen@luke.fi::a00c6215-d9c5-4428-92d6-754d5d036bb0" providerId="AD" clId="Web-{A7569AA4-C957-FC14-ED5C-948094410550}" dt="2026-01-14T12:50:49.980" v="80" actId="20577"/>
          <ac:spMkLst>
            <pc:docMk/>
            <pc:sldMk cId="2666082618" sldId="259"/>
            <ac:spMk id="3" creationId="{116101DE-7F86-04F5-0CCF-EA9701192F2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B56FD0-A45C-4338-948C-143ED270F846}" type="datetimeFigureOut">
              <a:rPr lang="sv-FI" smtClean="0"/>
              <a:t>19-01-2026</a:t>
            </a:fld>
            <a:endParaRPr lang="sv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775FAF-FA01-4078-9B1D-781352DEE3C3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610066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Att göra </a:t>
            </a:r>
            <a:r>
              <a:rPr lang="sv-SE" dirty="0" err="1"/>
              <a:t>himmeli</a:t>
            </a:r>
            <a:r>
              <a:rPr lang="sv-SE" dirty="0"/>
              <a:t> med halm kan vara för svårt för elever med svag finmotorik. Låt dem gärna ändå testa. Byt till sugrör av papper om det blir för frustrerande.</a:t>
            </a:r>
            <a:endParaRPr lang="sv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75FAF-FA01-4078-9B1D-781352DEE3C3}" type="slidenum">
              <a:rPr lang="sv-FI" smtClean="0"/>
              <a:t>4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295888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9BB4D-D6D1-1961-C827-06D674061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4EFA81-841C-CD7B-B8CB-CD71F55BB2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2D0E08-B769-7F2C-FF64-0B282AE52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43A40-9167-42DD-8C4E-180A31F30243}" type="datetimeFigureOut">
              <a:rPr lang="sv-FI" smtClean="0"/>
              <a:t>19-01-2026</a:t>
            </a:fld>
            <a:endParaRPr lang="sv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5B10F-1CB3-89BB-6F7F-A8F3A91A4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BF8D2E-2DA9-3408-B89F-B60717142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B5186-7DD6-4AA9-95D2-E15AB59598F1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938896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6781A-35D5-F0FF-B2FA-6E152AB01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BCF23E-5A49-3FCF-A1A0-0011541D6A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2E408B-CE16-A169-DDD6-45E393315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43A40-9167-42DD-8C4E-180A31F30243}" type="datetimeFigureOut">
              <a:rPr lang="sv-FI" smtClean="0"/>
              <a:t>19-01-2026</a:t>
            </a:fld>
            <a:endParaRPr lang="sv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E0FE48-2F24-9906-5323-126318BE8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8E1C23-A974-CD68-F88D-3BEAF8E89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B5186-7DD6-4AA9-95D2-E15AB59598F1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319440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74D88E-EBFF-8485-92F7-76054719C5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4119F9-35C1-98D4-6D59-B456BBD816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5C191A-F07E-D466-9670-21C90CE85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43A40-9167-42DD-8C4E-180A31F30243}" type="datetimeFigureOut">
              <a:rPr lang="sv-FI" smtClean="0"/>
              <a:t>19-01-2026</a:t>
            </a:fld>
            <a:endParaRPr lang="sv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D65DA7-54FA-D37F-4A18-72285CB04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FAF62D-7EB9-241B-FCAF-F256FA622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B5186-7DD6-4AA9-95D2-E15AB59598F1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168291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74F10-B3A0-D421-1C15-311D79461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28ED2-9839-CABD-0B5B-068F0CBD1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0330BD-17E5-517B-C31C-75835C2D9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43A40-9167-42DD-8C4E-180A31F30243}" type="datetimeFigureOut">
              <a:rPr lang="sv-FI" smtClean="0"/>
              <a:t>19-01-2026</a:t>
            </a:fld>
            <a:endParaRPr lang="sv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F69C5-A6F9-3CC7-FEDD-81644355A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23EF1-7429-AEBB-2C90-F655EB95C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B5186-7DD6-4AA9-95D2-E15AB59598F1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484712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89AE8-5861-772D-0F97-331C9CEED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6B2F8B-B017-8C90-A531-3B3003BC2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5BD364-B576-7836-E941-D97E46C9B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43A40-9167-42DD-8C4E-180A31F30243}" type="datetimeFigureOut">
              <a:rPr lang="sv-FI" smtClean="0"/>
              <a:t>19-01-2026</a:t>
            </a:fld>
            <a:endParaRPr lang="sv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2332F3-84DD-2207-D7C0-47D5342B1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CCB28A-7E61-5E78-F134-EFB26BDFD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B5186-7DD6-4AA9-95D2-E15AB59598F1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019076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DE729-90D4-AE24-7C70-3906100E6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577D1-E879-C934-F209-C4EE9E1310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6AB7AE-AAB6-5384-98BE-2B1530E109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6E4CF3-32B3-BD05-7B2D-5F9F23E68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43A40-9167-42DD-8C4E-180A31F30243}" type="datetimeFigureOut">
              <a:rPr lang="sv-FI" smtClean="0"/>
              <a:t>19-01-2026</a:t>
            </a:fld>
            <a:endParaRPr lang="sv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30A4E0-D258-322B-F5C5-90A41DD30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B5211B-BC38-E46B-2F4C-F283058EB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B5186-7DD6-4AA9-95D2-E15AB59598F1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822250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37071-3C96-0051-1B83-B5ED60D21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E58AAD-269E-6A7B-B068-128D05130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9D64C-50FD-1E82-4D1D-54846A2066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70CC5B-B5C1-70D2-B32A-90841C7488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898631-1ECC-2D00-7CE6-BDD27EE8F3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5BC483-7C35-24F4-FDF9-57C989458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43A40-9167-42DD-8C4E-180A31F30243}" type="datetimeFigureOut">
              <a:rPr lang="sv-FI" smtClean="0"/>
              <a:t>19-01-2026</a:t>
            </a:fld>
            <a:endParaRPr lang="sv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E29C3F-ECA9-208C-732C-2CAA9A8D7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F1D09E-C5A6-9CB2-46BF-86EEC74CC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B5186-7DD6-4AA9-95D2-E15AB59598F1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564678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B9FCC-8296-5018-685B-0DF4F4E1C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53BC33-6004-4634-2C61-607CE9207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43A40-9167-42DD-8C4E-180A31F30243}" type="datetimeFigureOut">
              <a:rPr lang="sv-FI" smtClean="0"/>
              <a:t>19-01-2026</a:t>
            </a:fld>
            <a:endParaRPr lang="sv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1A41D6-ACDD-BC3D-689B-EEA8A04EB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5CB16F-E4D4-101B-281F-1EFEBD7AF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B5186-7DD6-4AA9-95D2-E15AB59598F1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7027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3D3F23-FB16-34CA-DD60-9CB366DA7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43A40-9167-42DD-8C4E-180A31F30243}" type="datetimeFigureOut">
              <a:rPr lang="sv-FI" smtClean="0"/>
              <a:t>19-01-2026</a:t>
            </a:fld>
            <a:endParaRPr lang="sv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5D42D1-AD4A-82A8-E198-E7E2B857D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5141E0-98AF-0938-BF4D-FE7C58367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B5186-7DD6-4AA9-95D2-E15AB59598F1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469732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0ABDC-A513-BD10-BC7A-B8E7FAECA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0C7BA-3B90-CBE9-3861-C9DEF1716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2FD163-375C-DAD3-4936-D5BB63F9B7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E44AD7-798A-50C1-3CEC-5D8138997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43A40-9167-42DD-8C4E-180A31F30243}" type="datetimeFigureOut">
              <a:rPr lang="sv-FI" smtClean="0"/>
              <a:t>19-01-2026</a:t>
            </a:fld>
            <a:endParaRPr lang="sv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D490FD-A29B-B8AA-232B-25008C026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A99DB6-AA4B-747A-6386-F97536C14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B5186-7DD6-4AA9-95D2-E15AB59598F1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721951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F67D6-D0AD-44F7-DEFB-AB549695A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74B389-445C-FBD5-1F02-C759EFC0F5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1A81D8-B388-F310-F0CF-4DB24B541E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438547-9809-CF4E-9977-910784140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43A40-9167-42DD-8C4E-180A31F30243}" type="datetimeFigureOut">
              <a:rPr lang="sv-FI" smtClean="0"/>
              <a:t>19-01-2026</a:t>
            </a:fld>
            <a:endParaRPr lang="sv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61FAC2-0471-2D0C-A503-6200720BC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620B31-08D4-1E94-8D77-ED6E2F00E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B5186-7DD6-4AA9-95D2-E15AB59598F1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892994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FC5387-AB72-E573-BB34-50B0C9644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25795D-6448-CB55-0F1F-4610297853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D3615D-FB13-C84C-921A-04878FB3B8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8843A40-9167-42DD-8C4E-180A31F30243}" type="datetimeFigureOut">
              <a:rPr lang="sv-FI" smtClean="0"/>
              <a:t>19-01-2026</a:t>
            </a:fld>
            <a:endParaRPr lang="sv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2362BC-788C-F5F7-02EF-5EB4D1C733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93E34D-C41E-6AAE-1B41-F659A28F18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42B5186-7DD6-4AA9-95D2-E15AB59598F1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717565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xmuCGihthk?feature=oembed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zQZMjVRxl8?feature=oembed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C46ezX_Maw?feature=oembed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C3Lq7-mhD4?feature=oembed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14573D-51B0-F91D-8FED-D412DB37A7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8" b="11759"/>
          <a:stretch>
            <a:fillRect/>
          </a:stretch>
        </p:blipFill>
        <p:spPr>
          <a:xfrm>
            <a:off x="0" y="1457507"/>
            <a:ext cx="4818470" cy="54004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DDB65F-EA66-BB52-4654-DE57242726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err="1"/>
              <a:t>Olkityöt</a:t>
            </a:r>
            <a:endParaRPr lang="sv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9C4CFC-40F9-DDB5-6B0C-7CE39D06A3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err="1"/>
              <a:t>Esimerkkejä</a:t>
            </a:r>
            <a:endParaRPr lang="sv-FI" dirty="0"/>
          </a:p>
        </p:txBody>
      </p:sp>
      <p:pic>
        <p:nvPicPr>
          <p:cNvPr id="5" name="Picture 4" descr="A blue flag with yellow stars&#10;&#10;AI-generated content may be incorrect.">
            <a:extLst>
              <a:ext uri="{FF2B5EF4-FFF2-40B4-BE49-F238E27FC236}">
                <a16:creationId xmlns:a16="http://schemas.microsoft.com/office/drawing/2014/main" id="{69BA98B7-75B7-44B2-360D-C58338D749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84" y="6097679"/>
            <a:ext cx="2085975" cy="62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610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DE032-4EF5-B564-0934-510D5C6BD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Yleistä</a:t>
            </a:r>
            <a:r>
              <a:rPr lang="sv-SE" dirty="0"/>
              <a:t> </a:t>
            </a:r>
            <a:r>
              <a:rPr lang="sv-SE" dirty="0" err="1"/>
              <a:t>olkityöstä</a:t>
            </a:r>
            <a:endParaRPr lang="sv-FI" dirty="0"/>
          </a:p>
        </p:txBody>
      </p:sp>
      <p:pic>
        <p:nvPicPr>
          <p:cNvPr id="6" name="Online Media 5" title="Himmelit">
            <a:hlinkClick r:id="" action="ppaction://media"/>
            <a:extLst>
              <a:ext uri="{FF2B5EF4-FFF2-40B4-BE49-F238E27FC236}">
                <a16:creationId xmlns:a16="http://schemas.microsoft.com/office/drawing/2014/main" id="{81418F40-34A2-062D-C865-95DDDD500E3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44725" y="1825625"/>
            <a:ext cx="7700963" cy="4351338"/>
          </a:xfrm>
          <a:prstGeom prst="rect">
            <a:avLst/>
          </a:prstGeom>
        </p:spPr>
      </p:pic>
      <p:pic>
        <p:nvPicPr>
          <p:cNvPr id="3" name="Picture 2" descr="A blue flag with yellow stars&#10;&#10;AI-generated content may be incorrect.">
            <a:extLst>
              <a:ext uri="{FF2B5EF4-FFF2-40B4-BE49-F238E27FC236}">
                <a16:creationId xmlns:a16="http://schemas.microsoft.com/office/drawing/2014/main" id="{C760F336-CF1A-164C-D7B0-5CEF37696F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84" y="6097679"/>
            <a:ext cx="2085975" cy="62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00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9E20D-6BE4-C0EB-4F5D-C51DFA001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Himmelit</a:t>
            </a:r>
            <a:endParaRPr lang="sv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101DE-7F86-04F5-0CCF-EA9701192F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Himmeli on Suomesta peräisin oleva perinteinen käsityötaiteen muoto, joka perustuu geometriaan.</a:t>
            </a:r>
          </a:p>
          <a:p>
            <a:r>
              <a:rPr lang="fi-FI" dirty="0"/>
              <a:t>Himmeleitä on tehty oljesta tai ruo'osta, mutta niitä voidaan tehdä nykyään myös pilleistä.</a:t>
            </a:r>
          </a:p>
          <a:p>
            <a:r>
              <a:rPr lang="fi-FI" dirty="0"/>
              <a:t>Perusmuoto on pieni vinoneliö, jota yhdistellään eri tavoin suuriksi olkikruunuiksi.</a:t>
            </a:r>
            <a:endParaRPr lang="sv-FI" dirty="0"/>
          </a:p>
        </p:txBody>
      </p:sp>
      <p:pic>
        <p:nvPicPr>
          <p:cNvPr id="4" name="Picture 3" descr="A blue flag with yellow stars&#10;&#10;AI-generated content may be incorrect.">
            <a:extLst>
              <a:ext uri="{FF2B5EF4-FFF2-40B4-BE49-F238E27FC236}">
                <a16:creationId xmlns:a16="http://schemas.microsoft.com/office/drawing/2014/main" id="{7F8403B8-E5DA-56B9-C896-7EA6A61996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84" y="6097679"/>
            <a:ext cx="2085975" cy="6280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04523E-5454-64C4-B4F6-D98EA2C5A3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914" y="5647902"/>
            <a:ext cx="8421416" cy="89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082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ADD51-7A68-69B3-DCBD-0FDB137A1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Yksinkertainen</a:t>
            </a:r>
            <a:r>
              <a:rPr lang="sv-SE" dirty="0"/>
              <a:t> </a:t>
            </a:r>
            <a:r>
              <a:rPr lang="sv-SE" dirty="0" err="1"/>
              <a:t>himmeli</a:t>
            </a:r>
            <a:endParaRPr lang="sv-FI" dirty="0"/>
          </a:p>
        </p:txBody>
      </p:sp>
      <p:pic>
        <p:nvPicPr>
          <p:cNvPr id="6" name="Online Media 5" title="Modernin himmelin ohjevideo">
            <a:hlinkClick r:id="" action="ppaction://media"/>
            <a:extLst>
              <a:ext uri="{FF2B5EF4-FFF2-40B4-BE49-F238E27FC236}">
                <a16:creationId xmlns:a16="http://schemas.microsoft.com/office/drawing/2014/main" id="{15ED303A-7076-4713-FCCD-03BD270275C2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194050" y="1825625"/>
            <a:ext cx="5802313" cy="4351338"/>
          </a:xfrm>
          <a:prstGeom prst="rect">
            <a:avLst/>
          </a:prstGeom>
        </p:spPr>
      </p:pic>
      <p:pic>
        <p:nvPicPr>
          <p:cNvPr id="3" name="Picture 2" descr="A white logo with a black background&#10;&#10;AI-generated content may be incorrect.">
            <a:extLst>
              <a:ext uri="{FF2B5EF4-FFF2-40B4-BE49-F238E27FC236}">
                <a16:creationId xmlns:a16="http://schemas.microsoft.com/office/drawing/2014/main" id="{13515A7E-7A85-D801-3474-15E0C259CC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7230" y="272145"/>
            <a:ext cx="990598" cy="6277264"/>
          </a:xfrm>
          <a:prstGeom prst="rect">
            <a:avLst/>
          </a:prstGeom>
        </p:spPr>
      </p:pic>
      <p:pic>
        <p:nvPicPr>
          <p:cNvPr id="4" name="Picture 3" descr="A blue flag with yellow stars&#10;&#10;AI-generated content may be incorrect.">
            <a:extLst>
              <a:ext uri="{FF2B5EF4-FFF2-40B4-BE49-F238E27FC236}">
                <a16:creationId xmlns:a16="http://schemas.microsoft.com/office/drawing/2014/main" id="{69CE84F7-68AD-82B0-600C-FC58F729102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84" y="6097679"/>
            <a:ext cx="2085975" cy="62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26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75A14-AFB9-F42C-DA00-C4C0DFA40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Monimuotoisempi</a:t>
            </a:r>
            <a:r>
              <a:rPr lang="sv-SE" dirty="0"/>
              <a:t> </a:t>
            </a:r>
            <a:r>
              <a:rPr lang="sv-SE" dirty="0" err="1"/>
              <a:t>himmeli</a:t>
            </a:r>
            <a:endParaRPr lang="sv-FI" dirty="0"/>
          </a:p>
        </p:txBody>
      </p:sp>
      <p:pic>
        <p:nvPicPr>
          <p:cNvPr id="6" name="Online Media 5" title="Himmeli | DIY | Tee se itse">
            <a:hlinkClick r:id="" action="ppaction://media"/>
            <a:extLst>
              <a:ext uri="{FF2B5EF4-FFF2-40B4-BE49-F238E27FC236}">
                <a16:creationId xmlns:a16="http://schemas.microsoft.com/office/drawing/2014/main" id="{81800C7D-4D86-B36E-BAAA-DB42CC6FC50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44725" y="1825625"/>
            <a:ext cx="7700963" cy="4351338"/>
          </a:xfrm>
          <a:prstGeom prst="rect">
            <a:avLst/>
          </a:prstGeom>
        </p:spPr>
      </p:pic>
      <p:pic>
        <p:nvPicPr>
          <p:cNvPr id="3" name="Picture 2" descr="A blue flag with yellow stars&#10;&#10;AI-generated content may be incorrect.">
            <a:extLst>
              <a:ext uri="{FF2B5EF4-FFF2-40B4-BE49-F238E27FC236}">
                <a16:creationId xmlns:a16="http://schemas.microsoft.com/office/drawing/2014/main" id="{F9ED3905-DE5E-9521-1A16-9AFF853E44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84" y="6097679"/>
            <a:ext cx="2085975" cy="628015"/>
          </a:xfrm>
          <a:prstGeom prst="rect">
            <a:avLst/>
          </a:prstGeom>
        </p:spPr>
      </p:pic>
      <p:pic>
        <p:nvPicPr>
          <p:cNvPr id="4" name="Picture 3" descr="A white logo with a black background&#10;&#10;AI-generated content may be incorrect.">
            <a:extLst>
              <a:ext uri="{FF2B5EF4-FFF2-40B4-BE49-F238E27FC236}">
                <a16:creationId xmlns:a16="http://schemas.microsoft.com/office/drawing/2014/main" id="{CEC86687-9C9E-EEF0-230A-7E95FD974A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7230" y="272145"/>
            <a:ext cx="990598" cy="627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6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Slide Background">
            <a:extLst>
              <a:ext uri="{FF2B5EF4-FFF2-40B4-BE49-F238E27FC236}">
                <a16:creationId xmlns:a16="http://schemas.microsoft.com/office/drawing/2014/main" id="{9D768B77-8742-43A0-AF16-6AC4D378E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48B13CA8-CBEA-4805-955D-CEBE32236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17490" cy="5486399"/>
          </a:xfrm>
          <a:prstGeom prst="rect">
            <a:avLst/>
          </a:prstGeom>
          <a:ln>
            <a:noFill/>
          </a:ln>
          <a:effectLst>
            <a:outerShdw blurRad="393700" dist="127000" dir="5400000" sx="95000" sy="95000" algn="t" rotWithShape="0">
              <a:srgbClr val="000000">
                <a:alpha val="3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8CD9D8-E64B-99DC-89F3-AE09133EC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13574"/>
            <a:ext cx="3221377" cy="385925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 err="1"/>
              <a:t>Yksinkertaiset</a:t>
            </a:r>
            <a:r>
              <a:rPr lang="en-US" sz="4000" dirty="0"/>
              <a:t> </a:t>
            </a:r>
            <a:r>
              <a:rPr lang="en-US" sz="4000" dirty="0" err="1"/>
              <a:t>olkitähdet</a:t>
            </a:r>
            <a:endParaRPr lang="en-US" sz="4000" dirty="0"/>
          </a:p>
        </p:txBody>
      </p:sp>
      <p:pic>
        <p:nvPicPr>
          <p:cNvPr id="10" name="Content Placeholder 9" descr="A star made of straw&#10;&#10;AI-generated content may be incorrect.">
            <a:extLst>
              <a:ext uri="{FF2B5EF4-FFF2-40B4-BE49-F238E27FC236}">
                <a16:creationId xmlns:a16="http://schemas.microsoft.com/office/drawing/2014/main" id="{E2B9E4BA-ECD7-3893-7DC3-BED32313D4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9" r="-1" b="3309"/>
          <a:stretch>
            <a:fillRect/>
          </a:stretch>
        </p:blipFill>
        <p:spPr>
          <a:xfrm>
            <a:off x="4617490" y="1"/>
            <a:ext cx="7574510" cy="6858000"/>
          </a:xfrm>
          <a:prstGeom prst="rect">
            <a:avLst/>
          </a:prstGeom>
          <a:effectLst>
            <a:outerShdw blurRad="254000" dist="190500" dir="5580000" sx="90000" sy="90000" algn="ctr" rotWithShape="0">
              <a:srgbClr val="000000">
                <a:alpha val="25000"/>
              </a:srgbClr>
            </a:outerShdw>
          </a:effectLst>
        </p:spPr>
      </p:pic>
      <p:pic>
        <p:nvPicPr>
          <p:cNvPr id="3" name="Picture 2" descr="A blue flag with yellow stars&#10;&#10;AI-generated content may be incorrect.">
            <a:extLst>
              <a:ext uri="{FF2B5EF4-FFF2-40B4-BE49-F238E27FC236}">
                <a16:creationId xmlns:a16="http://schemas.microsoft.com/office/drawing/2014/main" id="{B04F07D8-B9E7-8DE2-30B2-9F48A88902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84" y="6097679"/>
            <a:ext cx="2085975" cy="628015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764D903-B5B4-088E-1BA1-521563777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Content Placeholder 13">
            <a:extLst>
              <a:ext uri="{FF2B5EF4-FFF2-40B4-BE49-F238E27FC236}">
                <a16:creationId xmlns:a16="http://schemas.microsoft.com/office/drawing/2014/main" id="{4D8BE11E-EC8A-03A9-869B-B2A3E525D9A2}"/>
              </a:ext>
            </a:extLst>
          </p:cNvPr>
          <p:cNvSpPr txBox="1">
            <a:spLocks/>
          </p:cNvSpPr>
          <p:nvPr/>
        </p:nvSpPr>
        <p:spPr>
          <a:xfrm>
            <a:off x="2308746" y="6050211"/>
            <a:ext cx="2968640" cy="787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/>
              <a:t>Kuva: Lisa Emanuelsson</a:t>
            </a:r>
          </a:p>
        </p:txBody>
      </p:sp>
    </p:spTree>
    <p:extLst>
      <p:ext uri="{BB962C8B-B14F-4D97-AF65-F5344CB8AC3E}">
        <p14:creationId xmlns:p14="http://schemas.microsoft.com/office/powerpoint/2010/main" val="2318951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68B53-70E7-16D8-9739-74C39524C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Pienen</a:t>
            </a:r>
            <a:r>
              <a:rPr lang="sv-SE" dirty="0"/>
              <a:t> </a:t>
            </a:r>
            <a:r>
              <a:rPr lang="sv-SE" dirty="0" err="1"/>
              <a:t>olkitähden</a:t>
            </a:r>
            <a:r>
              <a:rPr lang="sv-SE" dirty="0"/>
              <a:t> </a:t>
            </a:r>
            <a:r>
              <a:rPr lang="sv-SE" dirty="0" err="1"/>
              <a:t>valmistus</a:t>
            </a:r>
            <a:endParaRPr lang="sv-FI" dirty="0"/>
          </a:p>
        </p:txBody>
      </p:sp>
      <p:pic>
        <p:nvPicPr>
          <p:cNvPr id="4" name="Online Media 3" title="Kuinka tehdä: Olkitähden valmistus">
            <a:hlinkClick r:id="" action="ppaction://media"/>
            <a:extLst>
              <a:ext uri="{FF2B5EF4-FFF2-40B4-BE49-F238E27FC236}">
                <a16:creationId xmlns:a16="http://schemas.microsoft.com/office/drawing/2014/main" id="{F8642BAE-FC0D-B491-D9D3-7408F0773512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44725" y="1825625"/>
            <a:ext cx="7700963" cy="4351338"/>
          </a:xfrm>
          <a:prstGeom prst="rect">
            <a:avLst/>
          </a:prstGeom>
        </p:spPr>
      </p:pic>
      <p:pic>
        <p:nvPicPr>
          <p:cNvPr id="3" name="Picture 2" descr="A white logo with a black background&#10;&#10;AI-generated content may be incorrect.">
            <a:extLst>
              <a:ext uri="{FF2B5EF4-FFF2-40B4-BE49-F238E27FC236}">
                <a16:creationId xmlns:a16="http://schemas.microsoft.com/office/drawing/2014/main" id="{BBB53F95-F0EF-2B9F-C4C1-56E4DF4566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7230" y="272145"/>
            <a:ext cx="990598" cy="6277264"/>
          </a:xfrm>
          <a:prstGeom prst="rect">
            <a:avLst/>
          </a:prstGeom>
        </p:spPr>
      </p:pic>
      <p:pic>
        <p:nvPicPr>
          <p:cNvPr id="5" name="Picture 4" descr="A blue flag with yellow stars&#10;&#10;AI-generated content may be incorrect.">
            <a:extLst>
              <a:ext uri="{FF2B5EF4-FFF2-40B4-BE49-F238E27FC236}">
                <a16:creationId xmlns:a16="http://schemas.microsoft.com/office/drawing/2014/main" id="{63872521-E778-306B-CB1A-F6D970F425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84" y="6097679"/>
            <a:ext cx="2085975" cy="62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292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3F0962-F64B-AC63-BDE2-CF904334AF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098" y="4344055"/>
            <a:ext cx="9701804" cy="1036322"/>
          </a:xfrm>
          <a:prstGeom prst="rect">
            <a:avLst/>
          </a:prstGeom>
        </p:spPr>
      </p:pic>
      <p:pic>
        <p:nvPicPr>
          <p:cNvPr id="4" name="Picture 3" descr="A blue flag with yellow stars&#10;&#10;AI-generated content may be incorrect.">
            <a:extLst>
              <a:ext uri="{FF2B5EF4-FFF2-40B4-BE49-F238E27FC236}">
                <a16:creationId xmlns:a16="http://schemas.microsoft.com/office/drawing/2014/main" id="{81D46D4B-0076-61F6-C56E-CD73FB12C9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84" y="6097679"/>
            <a:ext cx="2085975" cy="628015"/>
          </a:xfrm>
          <a:prstGeom prst="rect">
            <a:avLst/>
          </a:prstGeom>
        </p:spPr>
      </p:pic>
      <p:pic>
        <p:nvPicPr>
          <p:cNvPr id="6" name="Picture 5" descr="A black and orange text&#10;&#10;AI-generated content may be incorrect.">
            <a:extLst>
              <a:ext uri="{FF2B5EF4-FFF2-40B4-BE49-F238E27FC236}">
                <a16:creationId xmlns:a16="http://schemas.microsoft.com/office/drawing/2014/main" id="{34CB118D-87F4-89ED-77C4-E488CB6803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26126"/>
            <a:ext cx="4889002" cy="153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884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69b636b-89e7-41cb-8d97-21955ee7ce93" xsi:nil="true"/>
    <lcf76f155ced4ddcb4097134ff3c332f xmlns="b16f901c-1ec3-44f9-beff-c2a51b0f2f12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9CE45D3F8093458218BCFC035F4509" ma:contentTypeVersion="16" ma:contentTypeDescription="Create a new document." ma:contentTypeScope="" ma:versionID="de61c17f890e6e96bc4113c5f478fb63">
  <xsd:schema xmlns:xsd="http://www.w3.org/2001/XMLSchema" xmlns:xs="http://www.w3.org/2001/XMLSchema" xmlns:p="http://schemas.microsoft.com/office/2006/metadata/properties" xmlns:ns2="b16f901c-1ec3-44f9-beff-c2a51b0f2f12" xmlns:ns3="c69b636b-89e7-41cb-8d97-21955ee7ce93" targetNamespace="http://schemas.microsoft.com/office/2006/metadata/properties" ma:root="true" ma:fieldsID="6d15c65e216097c844627369e92de186" ns2:_="" ns3:_="">
    <xsd:import namespace="b16f901c-1ec3-44f9-beff-c2a51b0f2f12"/>
    <xsd:import namespace="c69b636b-89e7-41cb-8d97-21955ee7ce9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SearchProperties" minOccurs="0"/>
                <xsd:element ref="ns2:MediaLengthInSeconds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6f901c-1ec3-44f9-beff-c2a51b0f2f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7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22cd526b-37ab-4c79-b1e8-cbc2676fe57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9b636b-89e7-41cb-8d97-21955ee7ce93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a9c3cd4f-02e6-4f75-90ed-71b7189d24d7}" ma:internalName="TaxCatchAll" ma:showField="CatchAllData" ma:web="c69b636b-89e7-41cb-8d97-21955ee7ce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7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EE86AA1-104D-4EC3-BD41-41F181DD72F5}">
  <ds:schemaRefs>
    <ds:schemaRef ds:uri="http://schemas.microsoft.com/office/2006/metadata/properties"/>
    <ds:schemaRef ds:uri="http://schemas.microsoft.com/office/infopath/2007/PartnerControls"/>
    <ds:schemaRef ds:uri="c69b636b-89e7-41cb-8d97-21955ee7ce93"/>
    <ds:schemaRef ds:uri="b16f901c-1ec3-44f9-beff-c2a51b0f2f12"/>
  </ds:schemaRefs>
</ds:datastoreItem>
</file>

<file path=customXml/itemProps2.xml><?xml version="1.0" encoding="utf-8"?>
<ds:datastoreItem xmlns:ds="http://schemas.openxmlformats.org/officeDocument/2006/customXml" ds:itemID="{450D8ED4-37DB-498E-A3AC-37051C62586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B1F8A76-5B07-4CB6-8C66-6ED54D2BCA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6f901c-1ec3-44f9-beff-c2a51b0f2f12"/>
    <ds:schemaRef ds:uri="c69b636b-89e7-41cb-8d97-21955ee7ce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91</Words>
  <Application>Microsoft Office PowerPoint</Application>
  <PresentationFormat>Widescreen</PresentationFormat>
  <Paragraphs>14</Paragraphs>
  <Slides>8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Olkityöt</vt:lpstr>
      <vt:lpstr>Yleistä olkityöstä</vt:lpstr>
      <vt:lpstr>Himmelit</vt:lpstr>
      <vt:lpstr>Yksinkertainen himmeli</vt:lpstr>
      <vt:lpstr>Monimuotoisempi himmeli</vt:lpstr>
      <vt:lpstr>Yksinkertaiset olkitähdet</vt:lpstr>
      <vt:lpstr>Pienen olkitähden valmistus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Maria Svens</dc:creator>
  <cp:lastModifiedBy>Maria Svens</cp:lastModifiedBy>
  <cp:revision>24</cp:revision>
  <dcterms:created xsi:type="dcterms:W3CDTF">2025-06-24T09:38:27Z</dcterms:created>
  <dcterms:modified xsi:type="dcterms:W3CDTF">2026-01-19T11:24:21Z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0x0101002B9CE45D3F8093458218BCFC035F4509</vt:lpwstr>
  </property>
  <property fmtid="{D5CDD505-2E9C-101B-9397-08002B2CF9AE}" pid="3" name="MediaServiceImageTags">
    <vt:lpwstr/>
  </property>
</Properties>
</file>