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66" r:id="rId6"/>
    <p:sldId id="258" r:id="rId7"/>
    <p:sldId id="260" r:id="rId8"/>
    <p:sldId id="259" r:id="rId9"/>
    <p:sldId id="261" r:id="rId10"/>
    <p:sldId id="267" r:id="rId11"/>
    <p:sldId id="262" r:id="rId12"/>
    <p:sldId id="263" r:id="rId13"/>
    <p:sldId id="265" r:id="rId14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EDEF05-7A2C-484C-8B26-96160D8081D2}" v="23" dt="2026-01-19T11:15:51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Svens" userId="5aff4963-c215-40e4-b49d-6a0e520b12df" providerId="ADAL" clId="{0BF05E6D-BEC7-4125-9DC9-799A5C887CDA}"/>
    <pc:docChg chg="custSel addSld delSld modSld sldOrd">
      <pc:chgData name="Maria Svens" userId="5aff4963-c215-40e4-b49d-6a0e520b12df" providerId="ADAL" clId="{0BF05E6D-BEC7-4125-9DC9-799A5C887CDA}" dt="2026-01-19T11:15:51.006" v="599"/>
      <pc:docMkLst>
        <pc:docMk/>
      </pc:docMkLst>
      <pc:sldChg chg="modSp mod">
        <pc:chgData name="Maria Svens" userId="5aff4963-c215-40e4-b49d-6a0e520b12df" providerId="ADAL" clId="{0BF05E6D-BEC7-4125-9DC9-799A5C887CDA}" dt="2026-01-09T06:50:38.628" v="87" actId="20577"/>
        <pc:sldMkLst>
          <pc:docMk/>
          <pc:sldMk cId="587560050" sldId="256"/>
        </pc:sldMkLst>
        <pc:spChg chg="mod">
          <ac:chgData name="Maria Svens" userId="5aff4963-c215-40e4-b49d-6a0e520b12df" providerId="ADAL" clId="{0BF05E6D-BEC7-4125-9DC9-799A5C887CDA}" dt="2026-01-09T06:50:06.918" v="59" actId="20577"/>
          <ac:spMkLst>
            <pc:docMk/>
            <pc:sldMk cId="587560050" sldId="256"/>
            <ac:spMk id="2" creationId="{4F0E2CA3-319F-8784-B0AD-D6264B53D720}"/>
          </ac:spMkLst>
        </pc:spChg>
        <pc:spChg chg="mod">
          <ac:chgData name="Maria Svens" userId="5aff4963-c215-40e4-b49d-6a0e520b12df" providerId="ADAL" clId="{0BF05E6D-BEC7-4125-9DC9-799A5C887CDA}" dt="2026-01-09T06:50:38.628" v="87" actId="20577"/>
          <ac:spMkLst>
            <pc:docMk/>
            <pc:sldMk cId="587560050" sldId="256"/>
            <ac:spMk id="3" creationId="{C29D8BDF-1D80-4840-CB83-23117C856E7A}"/>
          </ac:spMkLst>
        </pc:spChg>
      </pc:sldChg>
      <pc:sldChg chg="modSp del mod">
        <pc:chgData name="Maria Svens" userId="5aff4963-c215-40e4-b49d-6a0e520b12df" providerId="ADAL" clId="{0BF05E6D-BEC7-4125-9DC9-799A5C887CDA}" dt="2026-01-19T11:12:53.597" v="568" actId="47"/>
        <pc:sldMkLst>
          <pc:docMk/>
          <pc:sldMk cId="1721888301" sldId="257"/>
        </pc:sldMkLst>
      </pc:sldChg>
      <pc:sldChg chg="addSp modSp mod">
        <pc:chgData name="Maria Svens" userId="5aff4963-c215-40e4-b49d-6a0e520b12df" providerId="ADAL" clId="{0BF05E6D-BEC7-4125-9DC9-799A5C887CDA}" dt="2026-01-19T11:13:43.872" v="576"/>
        <pc:sldMkLst>
          <pc:docMk/>
          <pc:sldMk cId="680564433" sldId="258"/>
        </pc:sldMkLst>
        <pc:spChg chg="mod">
          <ac:chgData name="Maria Svens" userId="5aff4963-c215-40e4-b49d-6a0e520b12df" providerId="ADAL" clId="{0BF05E6D-BEC7-4125-9DC9-799A5C887CDA}" dt="2026-01-19T11:13:37.550" v="575" actId="14100"/>
          <ac:spMkLst>
            <pc:docMk/>
            <pc:sldMk cId="680564433" sldId="258"/>
            <ac:spMk id="2" creationId="{2C005475-C566-87BD-7CC0-7142D844DF7D}"/>
          </ac:spMkLst>
        </pc:spChg>
        <pc:spChg chg="mod">
          <ac:chgData name="Maria Svens" userId="5aff4963-c215-40e4-b49d-6a0e520b12df" providerId="ADAL" clId="{0BF05E6D-BEC7-4125-9DC9-799A5C887CDA}" dt="2026-01-19T11:13:34.006" v="574" actId="14100"/>
          <ac:spMkLst>
            <pc:docMk/>
            <pc:sldMk cId="680564433" sldId="258"/>
            <ac:spMk id="4" creationId="{2F2DF614-0737-2968-A5B7-5433CCB14413}"/>
          </ac:spMkLst>
        </pc:spChg>
        <pc:spChg chg="mod">
          <ac:chgData name="Maria Svens" userId="5aff4963-c215-40e4-b49d-6a0e520b12df" providerId="ADAL" clId="{0BF05E6D-BEC7-4125-9DC9-799A5C887CDA}" dt="2026-01-19T11:13:31.093" v="573" actId="14100"/>
          <ac:spMkLst>
            <pc:docMk/>
            <pc:sldMk cId="680564433" sldId="258"/>
            <ac:spMk id="5" creationId="{0C645228-7D01-2EDB-1E6A-CE2E92B55665}"/>
          </ac:spMkLst>
        </pc:spChg>
        <pc:spChg chg="mod">
          <ac:chgData name="Maria Svens" userId="5aff4963-c215-40e4-b49d-6a0e520b12df" providerId="ADAL" clId="{0BF05E6D-BEC7-4125-9DC9-799A5C887CDA}" dt="2026-01-09T06:51:28.939" v="124" actId="20577"/>
          <ac:spMkLst>
            <pc:docMk/>
            <pc:sldMk cId="680564433" sldId="258"/>
            <ac:spMk id="6" creationId="{38FE815F-CCEA-B84F-C737-13334A8119FD}"/>
          </ac:spMkLst>
        </pc:spChg>
        <pc:spChg chg="mod">
          <ac:chgData name="Maria Svens" userId="5aff4963-c215-40e4-b49d-6a0e520b12df" providerId="ADAL" clId="{0BF05E6D-BEC7-4125-9DC9-799A5C887CDA}" dt="2026-01-09T07:51:50.217" v="318" actId="20577"/>
          <ac:spMkLst>
            <pc:docMk/>
            <pc:sldMk cId="680564433" sldId="258"/>
            <ac:spMk id="7" creationId="{D72E2DBB-1436-CB20-7BAA-1D71687AF19C}"/>
          </ac:spMkLst>
        </pc:spChg>
        <pc:picChg chg="add mod">
          <ac:chgData name="Maria Svens" userId="5aff4963-c215-40e4-b49d-6a0e520b12df" providerId="ADAL" clId="{0BF05E6D-BEC7-4125-9DC9-799A5C887CDA}" dt="2026-01-19T11:13:27.085" v="572"/>
          <ac:picMkLst>
            <pc:docMk/>
            <pc:sldMk cId="680564433" sldId="258"/>
            <ac:picMk id="3" creationId="{B4656ADC-5F3B-F107-84CD-DCD302D61793}"/>
          </ac:picMkLst>
        </pc:picChg>
        <pc:picChg chg="add mod">
          <ac:chgData name="Maria Svens" userId="5aff4963-c215-40e4-b49d-6a0e520b12df" providerId="ADAL" clId="{0BF05E6D-BEC7-4125-9DC9-799A5C887CDA}" dt="2026-01-19T11:13:43.872" v="576"/>
          <ac:picMkLst>
            <pc:docMk/>
            <pc:sldMk cId="680564433" sldId="258"/>
            <ac:picMk id="8" creationId="{BD14F9D6-F450-03BF-0C69-82274DEB787A}"/>
          </ac:picMkLst>
        </pc:picChg>
      </pc:sldChg>
      <pc:sldChg chg="addSp modSp mod">
        <pc:chgData name="Maria Svens" userId="5aff4963-c215-40e4-b49d-6a0e520b12df" providerId="ADAL" clId="{0BF05E6D-BEC7-4125-9DC9-799A5C887CDA}" dt="2026-01-19T11:14:05.043" v="580"/>
        <pc:sldMkLst>
          <pc:docMk/>
          <pc:sldMk cId="70389150" sldId="259"/>
        </pc:sldMkLst>
        <pc:spChg chg="mod">
          <ac:chgData name="Maria Svens" userId="5aff4963-c215-40e4-b49d-6a0e520b12df" providerId="ADAL" clId="{0BF05E6D-BEC7-4125-9DC9-799A5C887CDA}" dt="2026-01-09T07:52:58.557" v="328"/>
          <ac:spMkLst>
            <pc:docMk/>
            <pc:sldMk cId="70389150" sldId="259"/>
            <ac:spMk id="7" creationId="{01909436-94BD-5830-308D-72CFD94070E1}"/>
          </ac:spMkLst>
        </pc:spChg>
        <pc:spChg chg="mod">
          <ac:chgData name="Maria Svens" userId="5aff4963-c215-40e4-b49d-6a0e520b12df" providerId="ADAL" clId="{0BF05E6D-BEC7-4125-9DC9-799A5C887CDA}" dt="2026-01-19T11:13:58.305" v="578" actId="14100"/>
          <ac:spMkLst>
            <pc:docMk/>
            <pc:sldMk cId="70389150" sldId="259"/>
            <ac:spMk id="8" creationId="{D47713D3-6730-5C72-D6A8-C32B9BB344C0}"/>
          </ac:spMkLst>
        </pc:spChg>
        <pc:picChg chg="add mod">
          <ac:chgData name="Maria Svens" userId="5aff4963-c215-40e4-b49d-6a0e520b12df" providerId="ADAL" clId="{0BF05E6D-BEC7-4125-9DC9-799A5C887CDA}" dt="2026-01-19T11:13:54.401" v="577"/>
          <ac:picMkLst>
            <pc:docMk/>
            <pc:sldMk cId="70389150" sldId="259"/>
            <ac:picMk id="2" creationId="{317BDA41-B440-D8A7-3AC0-798245AFE60A}"/>
          </ac:picMkLst>
        </pc:picChg>
        <pc:picChg chg="add mod">
          <ac:chgData name="Maria Svens" userId="5aff4963-c215-40e4-b49d-6a0e520b12df" providerId="ADAL" clId="{0BF05E6D-BEC7-4125-9DC9-799A5C887CDA}" dt="2026-01-19T11:14:01.956" v="579"/>
          <ac:picMkLst>
            <pc:docMk/>
            <pc:sldMk cId="70389150" sldId="259"/>
            <ac:picMk id="3" creationId="{3A2FD6F5-3A32-68F9-DD0B-F6E1724F3B5A}"/>
          </ac:picMkLst>
        </pc:picChg>
        <pc:picChg chg="add mod">
          <ac:chgData name="Maria Svens" userId="5aff4963-c215-40e4-b49d-6a0e520b12df" providerId="ADAL" clId="{0BF05E6D-BEC7-4125-9DC9-799A5C887CDA}" dt="2026-01-19T11:14:05.043" v="580"/>
          <ac:picMkLst>
            <pc:docMk/>
            <pc:sldMk cId="70389150" sldId="259"/>
            <ac:picMk id="4" creationId="{6D74889B-BDC8-2DF7-F47F-DA52CF939D1E}"/>
          </ac:picMkLst>
        </pc:picChg>
      </pc:sldChg>
      <pc:sldChg chg="addSp modSp mod">
        <pc:chgData name="Maria Svens" userId="5aff4963-c215-40e4-b49d-6a0e520b12df" providerId="ADAL" clId="{0BF05E6D-BEC7-4125-9DC9-799A5C887CDA}" dt="2026-01-19T11:13:18.022" v="571"/>
        <pc:sldMkLst>
          <pc:docMk/>
          <pc:sldMk cId="3689496233" sldId="260"/>
        </pc:sldMkLst>
        <pc:spChg chg="mod">
          <ac:chgData name="Maria Svens" userId="5aff4963-c215-40e4-b49d-6a0e520b12df" providerId="ADAL" clId="{0BF05E6D-BEC7-4125-9DC9-799A5C887CDA}" dt="2026-01-09T07:52:14.591" v="327" actId="20577"/>
          <ac:spMkLst>
            <pc:docMk/>
            <pc:sldMk cId="3689496233" sldId="260"/>
            <ac:spMk id="2" creationId="{32AB588F-E3FA-CA88-158C-25BA25525830}"/>
          </ac:spMkLst>
        </pc:spChg>
        <pc:picChg chg="add mod">
          <ac:chgData name="Maria Svens" userId="5aff4963-c215-40e4-b49d-6a0e520b12df" providerId="ADAL" clId="{0BF05E6D-BEC7-4125-9DC9-799A5C887CDA}" dt="2026-01-19T11:13:08.837" v="569"/>
          <ac:picMkLst>
            <pc:docMk/>
            <pc:sldMk cId="3689496233" sldId="260"/>
            <ac:picMk id="4" creationId="{7A4A3862-6DDA-38C3-B9A8-CC3116A56E11}"/>
          </ac:picMkLst>
        </pc:picChg>
        <pc:picChg chg="add mod">
          <ac:chgData name="Maria Svens" userId="5aff4963-c215-40e4-b49d-6a0e520b12df" providerId="ADAL" clId="{0BF05E6D-BEC7-4125-9DC9-799A5C887CDA}" dt="2026-01-19T11:13:14.886" v="570"/>
          <ac:picMkLst>
            <pc:docMk/>
            <pc:sldMk cId="3689496233" sldId="260"/>
            <ac:picMk id="5" creationId="{61E25FC8-4F02-AE05-6AD3-ADF6773FED28}"/>
          </ac:picMkLst>
        </pc:picChg>
        <pc:picChg chg="add mod">
          <ac:chgData name="Maria Svens" userId="5aff4963-c215-40e4-b49d-6a0e520b12df" providerId="ADAL" clId="{0BF05E6D-BEC7-4125-9DC9-799A5C887CDA}" dt="2026-01-19T11:13:18.022" v="571"/>
          <ac:picMkLst>
            <pc:docMk/>
            <pc:sldMk cId="3689496233" sldId="260"/>
            <ac:picMk id="6" creationId="{94CBADF9-6ECC-83E6-3B90-02BB933DC63E}"/>
          </ac:picMkLst>
        </pc:picChg>
      </pc:sldChg>
      <pc:sldChg chg="addSp modSp mod">
        <pc:chgData name="Maria Svens" userId="5aff4963-c215-40e4-b49d-6a0e520b12df" providerId="ADAL" clId="{0BF05E6D-BEC7-4125-9DC9-799A5C887CDA}" dt="2026-01-19T11:14:28.577" v="584"/>
        <pc:sldMkLst>
          <pc:docMk/>
          <pc:sldMk cId="320799693" sldId="261"/>
        </pc:sldMkLst>
        <pc:spChg chg="mod">
          <ac:chgData name="Maria Svens" userId="5aff4963-c215-40e4-b49d-6a0e520b12df" providerId="ADAL" clId="{0BF05E6D-BEC7-4125-9DC9-799A5C887CDA}" dt="2026-01-09T07:53:53.847" v="339" actId="20577"/>
          <ac:spMkLst>
            <pc:docMk/>
            <pc:sldMk cId="320799693" sldId="261"/>
            <ac:spMk id="2" creationId="{072ABC77-510B-2F59-EF36-B2C7F980DD09}"/>
          </ac:spMkLst>
        </pc:spChg>
        <pc:spChg chg="mod">
          <ac:chgData name="Maria Svens" userId="5aff4963-c215-40e4-b49d-6a0e520b12df" providerId="ADAL" clId="{0BF05E6D-BEC7-4125-9DC9-799A5C887CDA}" dt="2026-01-19T11:14:20.795" v="582" actId="14100"/>
          <ac:spMkLst>
            <pc:docMk/>
            <pc:sldMk cId="320799693" sldId="261"/>
            <ac:spMk id="3" creationId="{056D0D93-6DC0-3476-E868-47EF7360D45A}"/>
          </ac:spMkLst>
        </pc:spChg>
        <pc:picChg chg="add mod">
          <ac:chgData name="Maria Svens" userId="5aff4963-c215-40e4-b49d-6a0e520b12df" providerId="ADAL" clId="{0BF05E6D-BEC7-4125-9DC9-799A5C887CDA}" dt="2026-01-19T11:14:16.108" v="581"/>
          <ac:picMkLst>
            <pc:docMk/>
            <pc:sldMk cId="320799693" sldId="261"/>
            <ac:picMk id="4" creationId="{01EAC65D-7527-EF9A-D964-0DE29E5692FA}"/>
          </ac:picMkLst>
        </pc:picChg>
        <pc:picChg chg="add mod">
          <ac:chgData name="Maria Svens" userId="5aff4963-c215-40e4-b49d-6a0e520b12df" providerId="ADAL" clId="{0BF05E6D-BEC7-4125-9DC9-799A5C887CDA}" dt="2026-01-19T11:14:24.483" v="583"/>
          <ac:picMkLst>
            <pc:docMk/>
            <pc:sldMk cId="320799693" sldId="261"/>
            <ac:picMk id="5" creationId="{4F50A195-6FBB-FF3F-8E26-1439AA753317}"/>
          </ac:picMkLst>
        </pc:picChg>
        <pc:picChg chg="add mod">
          <ac:chgData name="Maria Svens" userId="5aff4963-c215-40e4-b49d-6a0e520b12df" providerId="ADAL" clId="{0BF05E6D-BEC7-4125-9DC9-799A5C887CDA}" dt="2026-01-19T11:14:28.577" v="584"/>
          <ac:picMkLst>
            <pc:docMk/>
            <pc:sldMk cId="320799693" sldId="261"/>
            <ac:picMk id="6" creationId="{473CE3B8-A5C9-9853-A7B6-75B9F5AAE07B}"/>
          </ac:picMkLst>
        </pc:picChg>
      </pc:sldChg>
      <pc:sldChg chg="addSp modSp mod">
        <pc:chgData name="Maria Svens" userId="5aff4963-c215-40e4-b49d-6a0e520b12df" providerId="ADAL" clId="{0BF05E6D-BEC7-4125-9DC9-799A5C887CDA}" dt="2026-01-19T11:15:26.471" v="595" actId="1076"/>
        <pc:sldMkLst>
          <pc:docMk/>
          <pc:sldMk cId="2178371154" sldId="262"/>
        </pc:sldMkLst>
        <pc:spChg chg="mod">
          <ac:chgData name="Maria Svens" userId="5aff4963-c215-40e4-b49d-6a0e520b12df" providerId="ADAL" clId="{0BF05E6D-BEC7-4125-9DC9-799A5C887CDA}" dt="2026-01-19T11:14:59.723" v="589" actId="20577"/>
          <ac:spMkLst>
            <pc:docMk/>
            <pc:sldMk cId="2178371154" sldId="262"/>
            <ac:spMk id="2" creationId="{9D3D0386-78FA-B1C6-8112-D2653CB338FD}"/>
          </ac:spMkLst>
        </pc:spChg>
        <pc:spChg chg="mod">
          <ac:chgData name="Maria Svens" userId="5aff4963-c215-40e4-b49d-6a0e520b12df" providerId="ADAL" clId="{0BF05E6D-BEC7-4125-9DC9-799A5C887CDA}" dt="2026-01-19T11:15:26.471" v="595" actId="1076"/>
          <ac:spMkLst>
            <pc:docMk/>
            <pc:sldMk cId="2178371154" sldId="262"/>
            <ac:spMk id="3" creationId="{728DDD17-4EE9-6C84-4D94-8D1AE6408F72}"/>
          </ac:spMkLst>
        </pc:spChg>
        <pc:picChg chg="add mod">
          <ac:chgData name="Maria Svens" userId="5aff4963-c215-40e4-b49d-6a0e520b12df" providerId="ADAL" clId="{0BF05E6D-BEC7-4125-9DC9-799A5C887CDA}" dt="2026-01-19T11:15:03.701" v="590"/>
          <ac:picMkLst>
            <pc:docMk/>
            <pc:sldMk cId="2178371154" sldId="262"/>
            <ac:picMk id="4" creationId="{CD52CB47-CE82-47F9-59F6-237B9A91E333}"/>
          </ac:picMkLst>
        </pc:picChg>
        <pc:picChg chg="add mod">
          <ac:chgData name="Maria Svens" userId="5aff4963-c215-40e4-b49d-6a0e520b12df" providerId="ADAL" clId="{0BF05E6D-BEC7-4125-9DC9-799A5C887CDA}" dt="2026-01-19T11:15:16.613" v="593"/>
          <ac:picMkLst>
            <pc:docMk/>
            <pc:sldMk cId="2178371154" sldId="262"/>
            <ac:picMk id="5" creationId="{750B1F27-114F-B344-30D4-3CD3D06B61DE}"/>
          </ac:picMkLst>
        </pc:picChg>
        <pc:picChg chg="add mod">
          <ac:chgData name="Maria Svens" userId="5aff4963-c215-40e4-b49d-6a0e520b12df" providerId="ADAL" clId="{0BF05E6D-BEC7-4125-9DC9-799A5C887CDA}" dt="2026-01-19T11:15:19.869" v="594"/>
          <ac:picMkLst>
            <pc:docMk/>
            <pc:sldMk cId="2178371154" sldId="262"/>
            <ac:picMk id="6" creationId="{BA4A2DD2-A098-86C0-699A-DE71A871C2DA}"/>
          </ac:picMkLst>
        </pc:picChg>
      </pc:sldChg>
      <pc:sldChg chg="addSp modSp mod">
        <pc:chgData name="Maria Svens" userId="5aff4963-c215-40e4-b49d-6a0e520b12df" providerId="ADAL" clId="{0BF05E6D-BEC7-4125-9DC9-799A5C887CDA}" dt="2026-01-19T11:15:51.006" v="599"/>
        <pc:sldMkLst>
          <pc:docMk/>
          <pc:sldMk cId="2825851022" sldId="263"/>
        </pc:sldMkLst>
        <pc:spChg chg="mod">
          <ac:chgData name="Maria Svens" userId="5aff4963-c215-40e4-b49d-6a0e520b12df" providerId="ADAL" clId="{0BF05E6D-BEC7-4125-9DC9-799A5C887CDA}" dt="2026-01-09T07:56:04.748" v="403" actId="20577"/>
          <ac:spMkLst>
            <pc:docMk/>
            <pc:sldMk cId="2825851022" sldId="263"/>
            <ac:spMk id="2" creationId="{6027370C-FD05-D73B-5D09-4FBFEF563FA8}"/>
          </ac:spMkLst>
        </pc:spChg>
        <pc:spChg chg="mod">
          <ac:chgData name="Maria Svens" userId="5aff4963-c215-40e4-b49d-6a0e520b12df" providerId="ADAL" clId="{0BF05E6D-BEC7-4125-9DC9-799A5C887CDA}" dt="2026-01-19T11:15:44.085" v="597" actId="14100"/>
          <ac:spMkLst>
            <pc:docMk/>
            <pc:sldMk cId="2825851022" sldId="263"/>
            <ac:spMk id="3" creationId="{2338A8E5-AF64-A5BB-4881-BD8C4C605E13}"/>
          </ac:spMkLst>
        </pc:spChg>
        <pc:picChg chg="add mod">
          <ac:chgData name="Maria Svens" userId="5aff4963-c215-40e4-b49d-6a0e520b12df" providerId="ADAL" clId="{0BF05E6D-BEC7-4125-9DC9-799A5C887CDA}" dt="2026-01-19T11:15:36.625" v="596"/>
          <ac:picMkLst>
            <pc:docMk/>
            <pc:sldMk cId="2825851022" sldId="263"/>
            <ac:picMk id="4" creationId="{42D6E831-2D90-69B9-9777-68C23A77DEF5}"/>
          </ac:picMkLst>
        </pc:picChg>
        <pc:picChg chg="add mod">
          <ac:chgData name="Maria Svens" userId="5aff4963-c215-40e4-b49d-6a0e520b12df" providerId="ADAL" clId="{0BF05E6D-BEC7-4125-9DC9-799A5C887CDA}" dt="2026-01-19T11:15:47.405" v="598"/>
          <ac:picMkLst>
            <pc:docMk/>
            <pc:sldMk cId="2825851022" sldId="263"/>
            <ac:picMk id="5" creationId="{7EAF5B7D-415A-FB97-421B-B6440F3BAFE8}"/>
          </ac:picMkLst>
        </pc:picChg>
        <pc:picChg chg="add mod">
          <ac:chgData name="Maria Svens" userId="5aff4963-c215-40e4-b49d-6a0e520b12df" providerId="ADAL" clId="{0BF05E6D-BEC7-4125-9DC9-799A5C887CDA}" dt="2026-01-19T11:15:51.006" v="599"/>
          <ac:picMkLst>
            <pc:docMk/>
            <pc:sldMk cId="2825851022" sldId="263"/>
            <ac:picMk id="6" creationId="{36C1F230-9C84-735C-9459-87B3BA6F23BF}"/>
          </ac:picMkLst>
        </pc:picChg>
      </pc:sldChg>
      <pc:sldChg chg="new del">
        <pc:chgData name="Maria Svens" userId="5aff4963-c215-40e4-b49d-6a0e520b12df" providerId="ADAL" clId="{0BF05E6D-BEC7-4125-9DC9-799A5C887CDA}" dt="2026-01-19T11:10:45.278" v="477" actId="47"/>
        <pc:sldMkLst>
          <pc:docMk/>
          <pc:sldMk cId="3409138156" sldId="264"/>
        </pc:sldMkLst>
      </pc:sldChg>
      <pc:sldChg chg="addSp modSp add mod">
        <pc:chgData name="Maria Svens" userId="5aff4963-c215-40e4-b49d-6a0e520b12df" providerId="ADAL" clId="{0BF05E6D-BEC7-4125-9DC9-799A5C887CDA}" dt="2026-01-19T11:11:41.734" v="555" actId="404"/>
        <pc:sldMkLst>
          <pc:docMk/>
          <pc:sldMk cId="897884025" sldId="265"/>
        </pc:sldMkLst>
        <pc:spChg chg="add mod">
          <ac:chgData name="Maria Svens" userId="5aff4963-c215-40e4-b49d-6a0e520b12df" providerId="ADAL" clId="{0BF05E6D-BEC7-4125-9DC9-799A5C887CDA}" dt="2026-01-19T11:11:41.734" v="555" actId="404"/>
          <ac:spMkLst>
            <pc:docMk/>
            <pc:sldMk cId="897884025" sldId="265"/>
            <ac:spMk id="2" creationId="{8BFC36C6-768A-AD15-DE77-6B39047A482D}"/>
          </ac:spMkLst>
        </pc:spChg>
      </pc:sldChg>
      <pc:sldChg chg="modSp add mod">
        <pc:chgData name="Maria Svens" userId="5aff4963-c215-40e4-b49d-6a0e520b12df" providerId="ADAL" clId="{0BF05E6D-BEC7-4125-9DC9-799A5C887CDA}" dt="2026-01-19T11:12:51.389" v="567" actId="20577"/>
        <pc:sldMkLst>
          <pc:docMk/>
          <pc:sldMk cId="802738380" sldId="266"/>
        </pc:sldMkLst>
        <pc:spChg chg="mod">
          <ac:chgData name="Maria Svens" userId="5aff4963-c215-40e4-b49d-6a0e520b12df" providerId="ADAL" clId="{0BF05E6D-BEC7-4125-9DC9-799A5C887CDA}" dt="2026-01-19T11:12:51.389" v="567" actId="20577"/>
          <ac:spMkLst>
            <pc:docMk/>
            <pc:sldMk cId="802738380" sldId="266"/>
            <ac:spMk id="2" creationId="{98056DB7-515D-E8D3-3EAD-C7CC4D83F3AB}"/>
          </ac:spMkLst>
        </pc:spChg>
        <pc:spChg chg="mod">
          <ac:chgData name="Maria Svens" userId="5aff4963-c215-40e4-b49d-6a0e520b12df" providerId="ADAL" clId="{0BF05E6D-BEC7-4125-9DC9-799A5C887CDA}" dt="2026-01-19T11:12:48.290" v="558"/>
          <ac:spMkLst>
            <pc:docMk/>
            <pc:sldMk cId="802738380" sldId="266"/>
            <ac:spMk id="3" creationId="{9DEF27F9-F95E-5E73-4A44-89C719F01473}"/>
          </ac:spMkLst>
        </pc:spChg>
      </pc:sldChg>
      <pc:sldChg chg="add ord">
        <pc:chgData name="Maria Svens" userId="5aff4963-c215-40e4-b49d-6a0e520b12df" providerId="ADAL" clId="{0BF05E6D-BEC7-4125-9DC9-799A5C887CDA}" dt="2026-01-19T11:14:43.888" v="587"/>
        <pc:sldMkLst>
          <pc:docMk/>
          <pc:sldMk cId="2953927776" sldId="267"/>
        </pc:sldMkLst>
      </pc:sldChg>
    </pc:docChg>
  </pc:docChgLst>
  <pc:docChgLst>
    <pc:chgData name="Hartikainen Merja (LUKE)" userId="S::merja.hartikainen@luke.fi::a00c6215-d9c5-4428-92d6-754d5d036bb0" providerId="AD" clId="Web-{33917918-F4A2-B8B6-1FB6-EC94EED25825}"/>
    <pc:docChg chg="modSld">
      <pc:chgData name="Hartikainen Merja (LUKE)" userId="S::merja.hartikainen@luke.fi::a00c6215-d9c5-4428-92d6-754d5d036bb0" providerId="AD" clId="Web-{33917918-F4A2-B8B6-1FB6-EC94EED25825}" dt="2026-01-14T11:25:59.399" v="201" actId="20577"/>
      <pc:docMkLst>
        <pc:docMk/>
      </pc:docMkLst>
      <pc:sldChg chg="modSp">
        <pc:chgData name="Hartikainen Merja (LUKE)" userId="S::merja.hartikainen@luke.fi::a00c6215-d9c5-4428-92d6-754d5d036bb0" providerId="AD" clId="Web-{33917918-F4A2-B8B6-1FB6-EC94EED25825}" dt="2026-01-14T11:13:15.957" v="11" actId="20577"/>
        <pc:sldMkLst>
          <pc:docMk/>
          <pc:sldMk cId="680564433" sldId="258"/>
        </pc:sldMkLst>
        <pc:spChg chg="mod">
          <ac:chgData name="Hartikainen Merja (LUKE)" userId="S::merja.hartikainen@luke.fi::a00c6215-d9c5-4428-92d6-754d5d036bb0" providerId="AD" clId="Web-{33917918-F4A2-B8B6-1FB6-EC94EED25825}" dt="2026-01-14T11:13:15.957" v="11" actId="20577"/>
          <ac:spMkLst>
            <pc:docMk/>
            <pc:sldMk cId="680564433" sldId="258"/>
            <ac:spMk id="7" creationId="{D72E2DBB-1436-CB20-7BAA-1D71687AF19C}"/>
          </ac:spMkLst>
        </pc:spChg>
      </pc:sldChg>
      <pc:sldChg chg="modSp">
        <pc:chgData name="Hartikainen Merja (LUKE)" userId="S::merja.hartikainen@luke.fi::a00c6215-d9c5-4428-92d6-754d5d036bb0" providerId="AD" clId="Web-{33917918-F4A2-B8B6-1FB6-EC94EED25825}" dt="2026-01-14T11:14:59.353" v="24" actId="20577"/>
        <pc:sldMkLst>
          <pc:docMk/>
          <pc:sldMk cId="70389150" sldId="259"/>
        </pc:sldMkLst>
        <pc:spChg chg="mod">
          <ac:chgData name="Hartikainen Merja (LUKE)" userId="S::merja.hartikainen@luke.fi::a00c6215-d9c5-4428-92d6-754d5d036bb0" providerId="AD" clId="Web-{33917918-F4A2-B8B6-1FB6-EC94EED25825}" dt="2026-01-14T11:14:59.353" v="24" actId="20577"/>
          <ac:spMkLst>
            <pc:docMk/>
            <pc:sldMk cId="70389150" sldId="259"/>
            <ac:spMk id="8" creationId="{D47713D3-6730-5C72-D6A8-C32B9BB344C0}"/>
          </ac:spMkLst>
        </pc:spChg>
      </pc:sldChg>
      <pc:sldChg chg="modSp">
        <pc:chgData name="Hartikainen Merja (LUKE)" userId="S::merja.hartikainen@luke.fi::a00c6215-d9c5-4428-92d6-754d5d036bb0" providerId="AD" clId="Web-{33917918-F4A2-B8B6-1FB6-EC94EED25825}" dt="2026-01-14T11:19:08.997" v="93" actId="20577"/>
        <pc:sldMkLst>
          <pc:docMk/>
          <pc:sldMk cId="320799693" sldId="261"/>
        </pc:sldMkLst>
        <pc:spChg chg="mod">
          <ac:chgData name="Hartikainen Merja (LUKE)" userId="S::merja.hartikainen@luke.fi::a00c6215-d9c5-4428-92d6-754d5d036bb0" providerId="AD" clId="Web-{33917918-F4A2-B8B6-1FB6-EC94EED25825}" dt="2026-01-14T11:19:08.997" v="93" actId="20577"/>
          <ac:spMkLst>
            <pc:docMk/>
            <pc:sldMk cId="320799693" sldId="261"/>
            <ac:spMk id="3" creationId="{056D0D93-6DC0-3476-E868-47EF7360D45A}"/>
          </ac:spMkLst>
        </pc:spChg>
      </pc:sldChg>
      <pc:sldChg chg="modSp">
        <pc:chgData name="Hartikainen Merja (LUKE)" userId="S::merja.hartikainen@luke.fi::a00c6215-d9c5-4428-92d6-754d5d036bb0" providerId="AD" clId="Web-{33917918-F4A2-B8B6-1FB6-EC94EED25825}" dt="2026-01-14T11:23:47.959" v="160" actId="20577"/>
        <pc:sldMkLst>
          <pc:docMk/>
          <pc:sldMk cId="2178371154" sldId="262"/>
        </pc:sldMkLst>
        <pc:spChg chg="mod">
          <ac:chgData name="Hartikainen Merja (LUKE)" userId="S::merja.hartikainen@luke.fi::a00c6215-d9c5-4428-92d6-754d5d036bb0" providerId="AD" clId="Web-{33917918-F4A2-B8B6-1FB6-EC94EED25825}" dt="2026-01-14T11:23:47.959" v="160" actId="20577"/>
          <ac:spMkLst>
            <pc:docMk/>
            <pc:sldMk cId="2178371154" sldId="262"/>
            <ac:spMk id="3" creationId="{728DDD17-4EE9-6C84-4D94-8D1AE6408F72}"/>
          </ac:spMkLst>
        </pc:spChg>
      </pc:sldChg>
      <pc:sldChg chg="modSp">
        <pc:chgData name="Hartikainen Merja (LUKE)" userId="S::merja.hartikainen@luke.fi::a00c6215-d9c5-4428-92d6-754d5d036bb0" providerId="AD" clId="Web-{33917918-F4A2-B8B6-1FB6-EC94EED25825}" dt="2026-01-14T11:25:59.399" v="201" actId="20577"/>
        <pc:sldMkLst>
          <pc:docMk/>
          <pc:sldMk cId="2825851022" sldId="263"/>
        </pc:sldMkLst>
        <pc:spChg chg="mod">
          <ac:chgData name="Hartikainen Merja (LUKE)" userId="S::merja.hartikainen@luke.fi::a00c6215-d9c5-4428-92d6-754d5d036bb0" providerId="AD" clId="Web-{33917918-F4A2-B8B6-1FB6-EC94EED25825}" dt="2026-01-14T11:25:59.399" v="201" actId="20577"/>
          <ac:spMkLst>
            <pc:docMk/>
            <pc:sldMk cId="2825851022" sldId="263"/>
            <ac:spMk id="3" creationId="{2338A8E5-AF64-A5BB-4881-BD8C4C605E1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81A6C-C7D3-4C37-B06A-0F6CACDFD68E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707AD-036C-422C-9D0A-09056A9B8207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27560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FE858-8697-418B-BC04-07F3ECAE1F95}" type="slidenum">
              <a:rPr lang="sv-FI" smtClean="0"/>
              <a:t>7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5391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48E2-763D-94D6-A285-BBB7971B9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CB3984-9AE0-3748-E8B0-C64DEBCB6C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0A62-08D7-9DE6-D6BB-B6493C45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834F2-B9A7-3950-6E54-C53068AF1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32177-17F4-767C-7FCC-845B0254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62365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59400-DB44-14EB-2DAF-C666F04A1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F2361D-2B37-4D35-754B-C4A12FCFA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A156D-5675-5987-6790-20980390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A0CF1-3DA8-B721-8B08-1B93D499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51F09-1203-DCD9-5D82-66C9400DC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1231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97CCC-D7C2-9568-E722-E29652592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87D8F-4956-AFFC-136B-74CC21385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7973D-A327-AB9B-7C7C-3E4ED4874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E308D-305E-2137-F347-C7091BBCC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7C81E-85D6-9B3B-297F-6BEAC963E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30958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39BC-DAED-ACB1-CC8A-D7FC86EE8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6DCA0-BC53-88F2-C15A-C219488BA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1CE0B-96A3-310F-C2BC-2B81A8227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BC642-30E5-66CB-8918-9C3443541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B1F16-5F67-7F01-F1C0-4DC6E13B6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689521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B20F-9625-1525-389F-2943941A1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688C9-27BE-53C6-888A-C963D2A7C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2E657-12A4-1C97-E164-09699C660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866EB-DB1E-4409-680B-ECB81F747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7DA53-B553-D164-2E41-95F6BDA3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27076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8CDE7-0514-703E-9E78-B7E9DCD64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94174-CFB4-3AA6-9FBA-59B1263CB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7742-7B61-9823-ECF7-23AAD78EF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6A7BE-AF8C-E6CD-7EA1-3CB48BF1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F43801-0C13-C74E-182A-21C49D32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50060-7513-7BBD-AF41-FA633C31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565001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DC63-FA90-4BFA-FDC2-FE3E965D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D11337-BF6D-DBE9-2A64-50B4A6A99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AAACE-A218-E457-2459-5B2AA8FAC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C4A24D-575E-A039-EC6A-C4FEE2393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56F7A-AF23-0447-85FD-CF056720FD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F3EB8-1A22-6DF5-22C4-B97F8E61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96B46E-6ACE-6B19-E9BE-EC68C589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4C4508-80F6-B20C-CA31-3F63B892C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75203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51AE-7DFF-0296-CA70-44EB6B08B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8F5DBB-ACAF-6BCA-FD93-71E8EEA5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93B6C-871F-9C3A-DA92-17774552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A408B-613E-A59D-31BD-EA54F26E4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9445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80BBBC-8784-0F0E-27CD-8A738707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88C4D-E9B3-6119-02D9-5568AFA55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4FB53-13ED-112B-23FC-13B97AD6F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20981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487BA-CC81-F19B-410A-11912736E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F5EC-D0B5-ACEA-AD01-5AE735F05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A0D964-26B4-5FB7-3778-102A59DDE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855AB-D93E-C135-75A5-71A41A1A7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35E52-7713-050E-BE66-7D4F1A1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7C1E7-ED2D-E038-C31E-28C14405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66354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4CE1B-2926-CCCA-580F-A659BFB9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B6D448-C973-C021-FE0D-A9051AEB8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F853F-A07A-A685-A5BA-EA487004C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98F25-835A-17E0-EA19-B5C77A2AA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0AD9-31D1-4385-B8F6-30E5A9391D73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976DF-BB5A-9D66-EC12-6A6AA8FAF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E47CB-8283-3731-798F-9A2504B49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926552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7DCF8-2008-6786-5E44-3ACFF11BD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37DA2-807A-CCDC-A297-BD8BEA5A5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02BBC-ACA0-244C-01F5-1FE7F7791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70AD9-31D1-4385-B8F6-30E5A9391D73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91690-5DD6-6021-CC33-CE0D9119B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081DC-0C46-D13C-DDC9-9D9344542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F62102-88C3-43EF-BC2D-E47BB783218F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83770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E2CA3-319F-8784-B0AD-D6264B53D7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Perhoset</a:t>
            </a:r>
            <a:endParaRPr lang="sv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D8BDF-1D80-4840-CB83-23117C856E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587560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3F0962-F64B-AC63-BDE2-CF904334A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98" y="4344055"/>
            <a:ext cx="9701804" cy="1036322"/>
          </a:xfrm>
          <a:prstGeom prst="rect">
            <a:avLst/>
          </a:prstGeom>
        </p:spPr>
      </p:pic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81D46D4B-0076-61F6-C56E-CD73FB12C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6" name="Picture 5" descr="A black and orange text&#10;&#10;AI-generated content may be incorrect.">
            <a:extLst>
              <a:ext uri="{FF2B5EF4-FFF2-40B4-BE49-F238E27FC236}">
                <a16:creationId xmlns:a16="http://schemas.microsoft.com/office/drawing/2014/main" id="{34CB118D-87F4-89ED-77C4-E488CB680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26126"/>
            <a:ext cx="4889002" cy="1530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FC36C6-768A-AD15-DE77-6B39047A482D}"/>
              </a:ext>
            </a:extLst>
          </p:cNvPr>
          <p:cNvSpPr txBox="1"/>
          <p:nvPr/>
        </p:nvSpPr>
        <p:spPr>
          <a:xfrm>
            <a:off x="4909457" y="5878286"/>
            <a:ext cx="6259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Kuvat: Maria Svens, </a:t>
            </a:r>
            <a:r>
              <a:rPr lang="sv-SE" sz="1600" dirty="0" err="1"/>
              <a:t>kiitos</a:t>
            </a:r>
            <a:r>
              <a:rPr lang="sv-SE" sz="1600" dirty="0"/>
              <a:t> </a:t>
            </a:r>
            <a:r>
              <a:rPr lang="sv-SE" sz="1600" dirty="0" err="1"/>
              <a:t>oppilaille</a:t>
            </a:r>
            <a:r>
              <a:rPr lang="sv-SE" sz="1600" dirty="0"/>
              <a:t> </a:t>
            </a:r>
            <a:r>
              <a:rPr lang="sv-SE" sz="1600" dirty="0" err="1"/>
              <a:t>Adelinalle</a:t>
            </a:r>
            <a:r>
              <a:rPr lang="sv-SE" sz="1600" dirty="0"/>
              <a:t> ja </a:t>
            </a:r>
            <a:r>
              <a:rPr lang="sv-SE" sz="1600" dirty="0" err="1"/>
              <a:t>Lisalle</a:t>
            </a:r>
            <a:r>
              <a:rPr lang="sv-SE" sz="1600" dirty="0"/>
              <a:t>.</a:t>
            </a:r>
            <a:endParaRPr lang="sv-FI" sz="1600" dirty="0"/>
          </a:p>
        </p:txBody>
      </p:sp>
    </p:spTree>
    <p:extLst>
      <p:ext uri="{BB962C8B-B14F-4D97-AF65-F5344CB8AC3E}">
        <p14:creationId xmlns:p14="http://schemas.microsoft.com/office/powerpoint/2010/main" val="89788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56DB7-515D-E8D3-3EAD-C7CC4D83F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Tarvitaan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F27F9-F95E-5E73-4A44-89C719F01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A4-kokoinen arkki</a:t>
            </a:r>
          </a:p>
          <a:p>
            <a:r>
              <a:rPr lang="fi-FI" dirty="0"/>
              <a:t>Lyijykynä</a:t>
            </a:r>
          </a:p>
          <a:p>
            <a:r>
              <a:rPr lang="fi-FI" dirty="0"/>
              <a:t>Värikynät</a:t>
            </a:r>
          </a:p>
          <a:p>
            <a:r>
              <a:rPr lang="fi-FI" dirty="0"/>
              <a:t>Tietokone tai tabletti</a:t>
            </a:r>
            <a:endParaRPr lang="sv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E2C25-4A91-7967-0CB2-8FC870CE0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6" name="Picture 5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08550F3-7CEB-93C6-72CE-7750EBB70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7" name="Picture 6" descr="A child using a tablet&#10;&#10;AI-generated content may be incorrect.">
            <a:extLst>
              <a:ext uri="{FF2B5EF4-FFF2-40B4-BE49-F238E27FC236}">
                <a16:creationId xmlns:a16="http://schemas.microsoft.com/office/drawing/2014/main" id="{284EBA09-6478-9BEA-B42B-F9876DCB9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9974" y="1319824"/>
            <a:ext cx="4522954" cy="339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38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05475-C566-87BD-7CC0-7142D844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966" y="365125"/>
            <a:ext cx="10070422" cy="1325563"/>
          </a:xfrm>
        </p:spPr>
        <p:txBody>
          <a:bodyPr/>
          <a:lstStyle/>
          <a:p>
            <a:r>
              <a:rPr lang="sv-SE" dirty="0" err="1"/>
              <a:t>Esimerkkejä</a:t>
            </a:r>
            <a:r>
              <a:rPr lang="sv-SE" dirty="0"/>
              <a:t> </a:t>
            </a:r>
            <a:r>
              <a:rPr lang="sv-SE" dirty="0" err="1"/>
              <a:t>tavallisista</a:t>
            </a:r>
            <a:r>
              <a:rPr lang="sv-SE" dirty="0"/>
              <a:t> </a:t>
            </a:r>
            <a:r>
              <a:rPr lang="sv-SE" dirty="0" err="1"/>
              <a:t>perhosista</a:t>
            </a:r>
            <a:endParaRPr lang="sv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DF614-0737-2968-A5B7-5433CCB14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4966" y="1681163"/>
            <a:ext cx="4712609" cy="823912"/>
          </a:xfrm>
        </p:spPr>
        <p:txBody>
          <a:bodyPr/>
          <a:lstStyle/>
          <a:p>
            <a:r>
              <a:rPr lang="sv-SE" dirty="0" err="1"/>
              <a:t>Päiväperhoset</a:t>
            </a:r>
            <a:endParaRPr lang="sv-FI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645228-7D01-2EDB-1E6A-CE2E92B55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4966" y="2505075"/>
            <a:ext cx="4712609" cy="3684588"/>
          </a:xfrm>
        </p:spPr>
        <p:txBody>
          <a:bodyPr>
            <a:normAutofit fontScale="92500" lnSpcReduction="10000"/>
          </a:bodyPr>
          <a:lstStyle/>
          <a:p>
            <a:r>
              <a:rPr lang="sv-SE" dirty="0" err="1"/>
              <a:t>Sitruunaperhonen</a:t>
            </a:r>
            <a:endParaRPr lang="sv-SE" dirty="0"/>
          </a:p>
          <a:p>
            <a:r>
              <a:rPr lang="sv-SE" dirty="0" err="1"/>
              <a:t>Nokkosperhonen</a:t>
            </a:r>
            <a:endParaRPr lang="sv-SE" dirty="0"/>
          </a:p>
          <a:p>
            <a:r>
              <a:rPr lang="sv-SE" dirty="0" err="1"/>
              <a:t>Kaaliperhonen</a:t>
            </a:r>
            <a:endParaRPr lang="sv-SE" dirty="0"/>
          </a:p>
          <a:p>
            <a:r>
              <a:rPr lang="sv-SE" dirty="0" err="1"/>
              <a:t>Neitoperhonen</a:t>
            </a:r>
            <a:endParaRPr lang="sv-SE" dirty="0"/>
          </a:p>
          <a:p>
            <a:r>
              <a:rPr lang="sv-SE" dirty="0" err="1"/>
              <a:t>Suruvaippa</a:t>
            </a:r>
            <a:endParaRPr lang="sv-SE" dirty="0"/>
          </a:p>
          <a:p>
            <a:r>
              <a:rPr lang="sv-SE" dirty="0" err="1"/>
              <a:t>Amiraali</a:t>
            </a:r>
            <a:endParaRPr lang="sv-SE" dirty="0"/>
          </a:p>
          <a:p>
            <a:r>
              <a:rPr lang="sv-SE" dirty="0" err="1"/>
              <a:t>Auroraperhonen</a:t>
            </a:r>
            <a:endParaRPr lang="sv-SE" dirty="0"/>
          </a:p>
          <a:p>
            <a:r>
              <a:rPr lang="sv-FI" dirty="0" err="1"/>
              <a:t>Paatsamasinisiipi</a:t>
            </a:r>
            <a:endParaRPr lang="sv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FE815F-CCEA-B84F-C737-13334A8119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 err="1"/>
              <a:t>Yöperhoset</a:t>
            </a:r>
            <a:endParaRPr lang="sv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2E2DBB-1436-CB20-7BAA-1D71687AF19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sv-SE" dirty="0" err="1"/>
              <a:t>Gammayökkönen</a:t>
            </a:r>
            <a:endParaRPr lang="sv-SE" dirty="0"/>
          </a:p>
          <a:p>
            <a:r>
              <a:rPr lang="sv-SE" dirty="0" err="1"/>
              <a:t>Siniritariyökkönen</a:t>
            </a:r>
            <a:endParaRPr lang="sv-SE" dirty="0"/>
          </a:p>
          <a:p>
            <a:r>
              <a:rPr lang="sv-SE" dirty="0" err="1"/>
              <a:t>Horsmakiitäjä</a:t>
            </a:r>
            <a:endParaRPr lang="sv-SE" dirty="0"/>
          </a:p>
          <a:p>
            <a:r>
              <a:rPr lang="sv-SE" dirty="0" err="1"/>
              <a:t>Sinisilmäkiitäjä</a:t>
            </a:r>
            <a:endParaRPr lang="sv-SE"/>
          </a:p>
          <a:p>
            <a:r>
              <a:rPr lang="sv-SE" dirty="0" err="1"/>
              <a:t>Isosiilikäs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fi-FI" sz="1900" dirty="0"/>
              <a:t>Jos haluat etsiä muita lajeja, käytä esimerkiksi Luontoportti-sivustoa – sieltä löytyy myös levinneisyyskarttoja</a:t>
            </a:r>
            <a:r>
              <a:rPr lang="sv-SE" sz="1900" dirty="0"/>
              <a:t>!</a:t>
            </a:r>
          </a:p>
          <a:p>
            <a:endParaRPr lang="sv-FI" dirty="0"/>
          </a:p>
        </p:txBody>
      </p:sp>
      <p:pic>
        <p:nvPicPr>
          <p:cNvPr id="3" name="Picture 2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B4656ADC-5F3B-F107-84CD-DCD302D61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0" y="195945"/>
            <a:ext cx="922121" cy="5843336"/>
          </a:xfrm>
          <a:prstGeom prst="rect">
            <a:avLst/>
          </a:prstGeom>
        </p:spPr>
      </p:pic>
      <p:pic>
        <p:nvPicPr>
          <p:cNvPr id="8" name="Picture 7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BD14F9D6-F450-03BF-0C69-82274DEB7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64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588F-E3FA-CA88-158C-25BA2552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Vaihe 1: Löydä selkeä kuva perhosestasi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BCEB4-612A-C1DE-3362-D9389CB3B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FI" dirty="0"/>
          </a:p>
        </p:txBody>
      </p:sp>
      <p:pic>
        <p:nvPicPr>
          <p:cNvPr id="4" name="Content Placeholder 6" descr="A person using a tablet&#10;&#10;AI-generated content may be incorrect.">
            <a:extLst>
              <a:ext uri="{FF2B5EF4-FFF2-40B4-BE49-F238E27FC236}">
                <a16:creationId xmlns:a16="http://schemas.microsoft.com/office/drawing/2014/main" id="{7A4A3862-6DDA-38C3-B9A8-CC3116A56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5" r="34951"/>
          <a:stretch>
            <a:fillRect/>
          </a:stretch>
        </p:blipFill>
        <p:spPr>
          <a:xfrm rot="5400000">
            <a:off x="4353394" y="1098308"/>
            <a:ext cx="3485210" cy="4669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E25FC8-4F02-AE05-6AD3-ADF6773FE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6" name="Picture 5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94CBADF9-6ECC-83E6-3B90-02BB933DC6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9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909436-94BD-5830-308D-72CFD9407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Vaihe</a:t>
            </a:r>
            <a:r>
              <a:rPr lang="sv-SE" dirty="0"/>
              <a:t> 2: </a:t>
            </a:r>
            <a:r>
              <a:rPr lang="sv-SE" dirty="0" err="1"/>
              <a:t>Piirrä</a:t>
            </a:r>
            <a:r>
              <a:rPr lang="sv-SE" dirty="0"/>
              <a:t> </a:t>
            </a:r>
            <a:r>
              <a:rPr lang="sv-SE" dirty="0" err="1"/>
              <a:t>ääriviivat</a:t>
            </a:r>
            <a:endParaRPr lang="sv-FI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7713D3-6730-5C72-D6A8-C32B9BB34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7787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Perhosten kohdalla keskity ensin vartalon muotoon ja piirrä se paperin keskelle.</a:t>
            </a:r>
          </a:p>
          <a:p>
            <a:r>
              <a:rPr lang="fi-FI" dirty="0"/>
              <a:t>Piirrä sitten siipien ääriviivat.</a:t>
            </a:r>
          </a:p>
          <a:p>
            <a:r>
              <a:rPr lang="fi-FI" dirty="0"/>
              <a:t>Piirrä lopuksi siipien kuviot.</a:t>
            </a:r>
          </a:p>
          <a:p>
            <a:r>
              <a:rPr lang="fi-FI" dirty="0"/>
              <a:t>Viimeistele yksityiskohdilla, esimerkiksi tuntosarvilla ja karvoilla.</a:t>
            </a:r>
          </a:p>
          <a:p>
            <a:r>
              <a:rPr lang="fi-FI" dirty="0"/>
              <a:t>Ole varovainen ja piirrä kevyesti -varsinkin, jos kyseessä on vaaleampi laji.</a:t>
            </a:r>
            <a:endParaRPr lang="sv-FI" dirty="0"/>
          </a:p>
        </p:txBody>
      </p:sp>
      <p:pic>
        <p:nvPicPr>
          <p:cNvPr id="2" name="Picture 1" descr="A person drawing on a paper&#10;&#10;AI-generated content may be incorrect.">
            <a:extLst>
              <a:ext uri="{FF2B5EF4-FFF2-40B4-BE49-F238E27FC236}">
                <a16:creationId xmlns:a16="http://schemas.microsoft.com/office/drawing/2014/main" id="{317BDA41-B440-D8A7-3AC0-798245AFE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6454" y="1385620"/>
            <a:ext cx="4716966" cy="3537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2FD6F5-3A32-68F9-DD0B-F6E1724F3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6D74889B-BDC8-2DF7-F47F-DA52CF939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9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ABC77-510B-2F59-EF36-B2C7F980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Vaihe</a:t>
            </a:r>
            <a:r>
              <a:rPr lang="sv-SE" dirty="0"/>
              <a:t> 3: </a:t>
            </a:r>
            <a:r>
              <a:rPr lang="sv-SE" dirty="0" err="1"/>
              <a:t>Väritä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D0D93-6DC0-3476-E868-47EF7360D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331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Tutki kuvaasi perhosesta. Aivan samoja värejä ei välttämättä ole  väripaletilla. Mitä voit tehdä saadaksesi samanlaiset sävyt?</a:t>
            </a:r>
          </a:p>
          <a:p>
            <a:r>
              <a:rPr lang="fi-FI" dirty="0"/>
              <a:t>Testaa erillisellä paperiarkilla: Mitä tapahtuu, jos sekoitat kaksi väriä eli maalaat yhdellä kynällä ja sen päälle toisella? Aloita vaaleammalla värillä.</a:t>
            </a:r>
            <a:endParaRPr lang="sv-FI" dirty="0"/>
          </a:p>
        </p:txBody>
      </p:sp>
      <p:pic>
        <p:nvPicPr>
          <p:cNvPr id="4" name="Picture 3" descr="A group of colored pencils on a piece of paper&#10;&#10;AI-generated content may be incorrect.">
            <a:extLst>
              <a:ext uri="{FF2B5EF4-FFF2-40B4-BE49-F238E27FC236}">
                <a16:creationId xmlns:a16="http://schemas.microsoft.com/office/drawing/2014/main" id="{01EAC65D-7527-EF9A-D964-0DE29E569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9443" y="1458610"/>
            <a:ext cx="4633552" cy="3475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0A195-6FBB-FF3F-8E26-1439AA753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6" name="Picture 5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473CE3B8-A5C9-9853-A7B6-75B9F5AAE0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9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1F6AE-BDDE-BB4F-A0A8-4A55C865A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7EE218-DD1B-77AB-D2F5-A12069EF7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72176633-6254-D465-71AF-C4DE15F44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65FA5A6-5695-05D4-273E-2A829D1A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12" name="Content Placeholder 11" descr="A person drawing a butterfly on a paper&#10;&#10;AI-generated content may be incorrect.">
            <a:extLst>
              <a:ext uri="{FF2B5EF4-FFF2-40B4-BE49-F238E27FC236}">
                <a16:creationId xmlns:a16="http://schemas.microsoft.com/office/drawing/2014/main" id="{0127DF9B-E234-B428-4D36-553FC519D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384" y="1001940"/>
            <a:ext cx="5094516" cy="3820886"/>
          </a:xfrm>
        </p:spPr>
      </p:pic>
      <p:pic>
        <p:nvPicPr>
          <p:cNvPr id="14" name="Picture 13" descr="A person drawing a butterfly&#10;&#10;AI-generated content may be incorrect.">
            <a:extLst>
              <a:ext uri="{FF2B5EF4-FFF2-40B4-BE49-F238E27FC236}">
                <a16:creationId xmlns:a16="http://schemas.microsoft.com/office/drawing/2014/main" id="{0A190275-1690-62F0-CEB6-DD2B853BE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3386" y="1001942"/>
            <a:ext cx="5094514" cy="38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2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D0386-78FA-B1C6-8112-D2653CB33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Vaihe 4: Hahmottelu ja mahdollinen tausta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DDD17-4EE9-6C84-4D94-8D1AE6408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8514"/>
            <a:ext cx="7694668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dirty="0"/>
              <a:t>Voit halutessasi lisätä ääriviivoja ohuella tussilla.</a:t>
            </a:r>
          </a:p>
          <a:p>
            <a:r>
              <a:rPr lang="fi-FI" dirty="0"/>
              <a:t>Musta tussi antaa terävän, piirretyn vaikutelman. Voit kokeilla ensin vaaleammalla värillä, esimerkiksi tummanruskealla, sinisellä tai jollain muulla perhoseesi sopivalla värillä.</a:t>
            </a:r>
          </a:p>
          <a:p>
            <a:r>
              <a:rPr lang="fi-FI" dirty="0"/>
              <a:t>Lisää halutessasi kuvaan tausta esimerkiksi yhdellä värillä. Tai voit piirtää vaikkapa kukan, jolla perhonen on.</a:t>
            </a:r>
          </a:p>
          <a:p>
            <a:r>
              <a:rPr lang="fi-FI" dirty="0"/>
              <a:t>Kirjoita lajin nimi suomalainen ja tieteellinen nimi paperisi alareunaan. Kirjoita selkeällä ja helposti luettavalla käsialalla. Teksti on osa taideteosta!</a:t>
            </a:r>
            <a:endParaRPr lang="sv-FI" dirty="0"/>
          </a:p>
        </p:txBody>
      </p:sp>
      <p:pic>
        <p:nvPicPr>
          <p:cNvPr id="4" name="Picture 3" descr="A person drawing a butterfly on a paper&#10;&#10;AI-generated content may be incorrect.">
            <a:extLst>
              <a:ext uri="{FF2B5EF4-FFF2-40B4-BE49-F238E27FC236}">
                <a16:creationId xmlns:a16="http://schemas.microsoft.com/office/drawing/2014/main" id="{CD52CB47-CE82-47F9-59F6-237B9A91E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0335" y="2163221"/>
            <a:ext cx="3780263" cy="2835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0B1F27-114F-B344-30D4-3CD3D06B6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6" name="Picture 5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BA4A2DD2-A098-86C0-699A-DE71A871C2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7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370C-FD05-D73B-5D09-4FBFEF563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Vaihe</a:t>
            </a:r>
            <a:r>
              <a:rPr lang="sv-SE" dirty="0"/>
              <a:t> 5: </a:t>
            </a:r>
            <a:r>
              <a:rPr lang="sv-SE" dirty="0" err="1"/>
              <a:t>Arviointi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8A8E5-AF64-A5BB-4881-BD8C4C605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489" y="1687914"/>
            <a:ext cx="739163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Arvioi työsi.</a:t>
            </a:r>
          </a:p>
          <a:p>
            <a:pPr lvl="1"/>
            <a:r>
              <a:rPr lang="fi-FI" dirty="0"/>
              <a:t>Miten onnistuit luomaan oikean muodon?</a:t>
            </a:r>
          </a:p>
          <a:p>
            <a:pPr lvl="1"/>
            <a:r>
              <a:rPr lang="fi-FI" dirty="0"/>
              <a:t>Miten onnistuit värin kanssa?</a:t>
            </a:r>
          </a:p>
          <a:p>
            <a:pPr lvl="1"/>
            <a:r>
              <a:rPr lang="fi-FI" dirty="0"/>
              <a:t>Kuinka hyvin lajisi voisi tunnistaa?</a:t>
            </a:r>
          </a:p>
          <a:p>
            <a:pPr lvl="1"/>
            <a:r>
              <a:rPr lang="fi-FI" dirty="0"/>
              <a:t>Jos on jotain, mihin et ole vielä tyytyväinen, miten voisit harjoitella parantaaksesi tulevia teoksiasi?</a:t>
            </a:r>
            <a:endParaRPr lang="sv-FI" dirty="0"/>
          </a:p>
        </p:txBody>
      </p:sp>
      <p:pic>
        <p:nvPicPr>
          <p:cNvPr id="4" name="Picture 3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42D6E831-2D90-69B9-9777-68C23A77D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8" b="20371"/>
          <a:stretch>
            <a:fillRect/>
          </a:stretch>
        </p:blipFill>
        <p:spPr>
          <a:xfrm rot="5400000">
            <a:off x="7323038" y="1450121"/>
            <a:ext cx="4828375" cy="3290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AF5B7D-415A-FB97-421B-B6440F3BA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5647902"/>
            <a:ext cx="8421416" cy="899554"/>
          </a:xfrm>
          <a:prstGeom prst="rect">
            <a:avLst/>
          </a:prstGeom>
        </p:spPr>
      </p:pic>
      <p:pic>
        <p:nvPicPr>
          <p:cNvPr id="6" name="Picture 5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36C1F230-9C84-735C-9459-87B3BA6F23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51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9CE45D3F8093458218BCFC035F4509" ma:contentTypeVersion="16" ma:contentTypeDescription="Create a new document." ma:contentTypeScope="" ma:versionID="de61c17f890e6e96bc4113c5f478fb63">
  <xsd:schema xmlns:xsd="http://www.w3.org/2001/XMLSchema" xmlns:xs="http://www.w3.org/2001/XMLSchema" xmlns:p="http://schemas.microsoft.com/office/2006/metadata/properties" xmlns:ns2="b16f901c-1ec3-44f9-beff-c2a51b0f2f12" xmlns:ns3="c69b636b-89e7-41cb-8d97-21955ee7ce93" targetNamespace="http://schemas.microsoft.com/office/2006/metadata/properties" ma:root="true" ma:fieldsID="6d15c65e216097c844627369e92de186" ns2:_="" ns3:_="">
    <xsd:import namespace="b16f901c-1ec3-44f9-beff-c2a51b0f2f12"/>
    <xsd:import namespace="c69b636b-89e7-41cb-8d97-21955ee7ce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2:MediaLengthInSecond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6f901c-1ec3-44f9-beff-c2a51b0f2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22cd526b-37ab-4c79-b1e8-cbc2676fe5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9b636b-89e7-41cb-8d97-21955ee7ce9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9c3cd4f-02e6-4f75-90ed-71b7189d24d7}" ma:internalName="TaxCatchAll" ma:showField="CatchAllData" ma:web="c69b636b-89e7-41cb-8d97-21955ee7ce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69b636b-89e7-41cb-8d97-21955ee7ce93" xsi:nil="true"/>
    <lcf76f155ced4ddcb4097134ff3c332f xmlns="b16f901c-1ec3-44f9-beff-c2a51b0f2f1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6E5676-D5C5-4754-B186-8E43D0D77C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6f901c-1ec3-44f9-beff-c2a51b0f2f12"/>
    <ds:schemaRef ds:uri="c69b636b-89e7-41cb-8d97-21955ee7ce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446026-EFB3-4BB3-B64F-7FFCEB3BF061}">
  <ds:schemaRefs>
    <ds:schemaRef ds:uri="http://schemas.microsoft.com/office/2006/metadata/properties"/>
    <ds:schemaRef ds:uri="http://schemas.microsoft.com/office/infopath/2007/PartnerControls"/>
    <ds:schemaRef ds:uri="c69b636b-89e7-41cb-8d97-21955ee7ce93"/>
    <ds:schemaRef ds:uri="b16f901c-1ec3-44f9-beff-c2a51b0f2f12"/>
  </ds:schemaRefs>
</ds:datastoreItem>
</file>

<file path=customXml/itemProps3.xml><?xml version="1.0" encoding="utf-8"?>
<ds:datastoreItem xmlns:ds="http://schemas.openxmlformats.org/officeDocument/2006/customXml" ds:itemID="{016BD38A-D079-4AEE-A18A-805EDAB3BB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1401</TotalTime>
  <Words>277</Words>
  <Application>Microsoft Office PowerPoint</Application>
  <PresentationFormat>Widescreen</PresentationFormat>
  <Paragraphs>47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Perhoset</vt:lpstr>
      <vt:lpstr>Tarvitaan</vt:lpstr>
      <vt:lpstr>Esimerkkejä tavallisista perhosista</vt:lpstr>
      <vt:lpstr>Vaihe 1: Löydä selkeä kuva perhosestasi</vt:lpstr>
      <vt:lpstr>Vaihe 2: Piirrä ääriviivat</vt:lpstr>
      <vt:lpstr>Vaihe 3: Väritä</vt:lpstr>
      <vt:lpstr>PowerPoint Presentation</vt:lpstr>
      <vt:lpstr>Vaihe 4: Hahmottelu ja mahdollinen tausta</vt:lpstr>
      <vt:lpstr>Vaihe 5: Arviointi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Svens</dc:creator>
  <cp:lastModifiedBy>Maria Svens</cp:lastModifiedBy>
  <cp:revision>68</cp:revision>
  <dcterms:created xsi:type="dcterms:W3CDTF">2025-06-24T07:10:24Z</dcterms:created>
  <dcterms:modified xsi:type="dcterms:W3CDTF">2026-01-19T11:16:02Z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0x0101002B9CE45D3F8093458218BCFC035F4509</vt:lpwstr>
  </property>
  <property fmtid="{D5CDD505-2E9C-101B-9397-08002B2CF9AE}" pid="3" name="MediaServiceImageTags">
    <vt:lpwstr/>
  </property>
</Properties>
</file>