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AEFC1C-E975-4070-9447-7F425EF2EA19}" v="5" dt="2026-01-19T11:17:27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Svens" userId="5aff4963-c215-40e4-b49d-6a0e520b12df" providerId="ADAL" clId="{0BF05E6D-BEC7-4125-9DC9-799A5C887CDA}"/>
    <pc:docChg chg="custSel addSld modSld">
      <pc:chgData name="Maria Svens" userId="5aff4963-c215-40e4-b49d-6a0e520b12df" providerId="ADAL" clId="{0BF05E6D-BEC7-4125-9DC9-799A5C887CDA}" dt="2026-01-19T11:17:27.739" v="64"/>
      <pc:docMkLst>
        <pc:docMk/>
      </pc:docMkLst>
      <pc:sldChg chg="addSp modSp mod">
        <pc:chgData name="Maria Svens" userId="5aff4963-c215-40e4-b49d-6a0e520b12df" providerId="ADAL" clId="{0BF05E6D-BEC7-4125-9DC9-799A5C887CDA}" dt="2026-01-19T11:17:17.569" v="62" actId="167"/>
        <pc:sldMkLst>
          <pc:docMk/>
          <pc:sldMk cId="76159913" sldId="256"/>
        </pc:sldMkLst>
        <pc:spChg chg="mod">
          <ac:chgData name="Maria Svens" userId="5aff4963-c215-40e4-b49d-6a0e520b12df" providerId="ADAL" clId="{0BF05E6D-BEC7-4125-9DC9-799A5C887CDA}" dt="2026-01-08T09:39:12.855" v="11" actId="20577"/>
          <ac:spMkLst>
            <pc:docMk/>
            <pc:sldMk cId="76159913" sldId="256"/>
            <ac:spMk id="2" creationId="{890FE441-DA64-9BC8-948A-04F3A2E311F8}"/>
          </ac:spMkLst>
        </pc:spChg>
        <pc:spChg chg="mod">
          <ac:chgData name="Maria Svens" userId="5aff4963-c215-40e4-b49d-6a0e520b12df" providerId="ADAL" clId="{0BF05E6D-BEC7-4125-9DC9-799A5C887CDA}" dt="2026-01-08T09:41:36.066" v="58" actId="404"/>
          <ac:spMkLst>
            <pc:docMk/>
            <pc:sldMk cId="76159913" sldId="256"/>
            <ac:spMk id="3" creationId="{C2410447-3C36-F84B-E8E7-80FA65EF8F24}"/>
          </ac:spMkLst>
        </pc:spChg>
        <pc:picChg chg="add mod ord">
          <ac:chgData name="Maria Svens" userId="5aff4963-c215-40e4-b49d-6a0e520b12df" providerId="ADAL" clId="{0BF05E6D-BEC7-4125-9DC9-799A5C887CDA}" dt="2026-01-19T11:17:17.569" v="62" actId="167"/>
          <ac:picMkLst>
            <pc:docMk/>
            <pc:sldMk cId="76159913" sldId="256"/>
            <ac:picMk id="4" creationId="{C46D8CFE-0C3E-5151-3365-76F22ACA2956}"/>
          </ac:picMkLst>
        </pc:picChg>
        <pc:picChg chg="add mod">
          <ac:chgData name="Maria Svens" userId="5aff4963-c215-40e4-b49d-6a0e520b12df" providerId="ADAL" clId="{0BF05E6D-BEC7-4125-9DC9-799A5C887CDA}" dt="2026-01-19T11:17:12.639" v="61"/>
          <ac:picMkLst>
            <pc:docMk/>
            <pc:sldMk cId="76159913" sldId="256"/>
            <ac:picMk id="5" creationId="{462B0C2A-8816-BBCD-39E0-D8058BAB87E5}"/>
          </ac:picMkLst>
        </pc:picChg>
      </pc:sldChg>
      <pc:sldChg chg="addSp modSp mod">
        <pc:chgData name="Maria Svens" userId="5aff4963-c215-40e4-b49d-6a0e520b12df" providerId="ADAL" clId="{0BF05E6D-BEC7-4125-9DC9-799A5C887CDA}" dt="2026-01-19T11:17:27.739" v="64"/>
        <pc:sldMkLst>
          <pc:docMk/>
          <pc:sldMk cId="3927702377" sldId="257"/>
        </pc:sldMkLst>
        <pc:spChg chg="mod">
          <ac:chgData name="Maria Svens" userId="5aff4963-c215-40e4-b49d-6a0e520b12df" providerId="ADAL" clId="{0BF05E6D-BEC7-4125-9DC9-799A5C887CDA}" dt="2026-01-08T09:39:20.837" v="20" actId="20577"/>
          <ac:spMkLst>
            <pc:docMk/>
            <pc:sldMk cId="3927702377" sldId="257"/>
            <ac:spMk id="2" creationId="{526391F9-E490-7DF5-98E2-E4DBB20C689C}"/>
          </ac:spMkLst>
        </pc:spChg>
        <pc:spChg chg="mod">
          <ac:chgData name="Maria Svens" userId="5aff4963-c215-40e4-b49d-6a0e520b12df" providerId="ADAL" clId="{0BF05E6D-BEC7-4125-9DC9-799A5C887CDA}" dt="2026-01-08T09:39:34.319" v="21"/>
          <ac:spMkLst>
            <pc:docMk/>
            <pc:sldMk cId="3927702377" sldId="257"/>
            <ac:spMk id="3" creationId="{AB1CD359-C883-EF49-0550-58FDF4B918A5}"/>
          </ac:spMkLst>
        </pc:spChg>
        <pc:picChg chg="add mod">
          <ac:chgData name="Maria Svens" userId="5aff4963-c215-40e4-b49d-6a0e520b12df" providerId="ADAL" clId="{0BF05E6D-BEC7-4125-9DC9-799A5C887CDA}" dt="2026-01-19T11:17:24.323" v="63"/>
          <ac:picMkLst>
            <pc:docMk/>
            <pc:sldMk cId="3927702377" sldId="257"/>
            <ac:picMk id="4" creationId="{97AF79DC-8109-221A-E28E-E09BBFBAA7C9}"/>
          </ac:picMkLst>
        </pc:picChg>
        <pc:picChg chg="add mod">
          <ac:chgData name="Maria Svens" userId="5aff4963-c215-40e4-b49d-6a0e520b12df" providerId="ADAL" clId="{0BF05E6D-BEC7-4125-9DC9-799A5C887CDA}" dt="2026-01-19T11:17:27.739" v="64"/>
          <ac:picMkLst>
            <pc:docMk/>
            <pc:sldMk cId="3927702377" sldId="257"/>
            <ac:picMk id="5" creationId="{BE281C91-8479-3C32-EE69-454B5F20D471}"/>
          </ac:picMkLst>
        </pc:picChg>
      </pc:sldChg>
      <pc:sldChg chg="modSp">
        <pc:chgData name="Maria Svens" userId="5aff4963-c215-40e4-b49d-6a0e520b12df" providerId="ADAL" clId="{0BF05E6D-BEC7-4125-9DC9-799A5C887CDA}" dt="2026-01-08T09:39:51.348" v="22"/>
        <pc:sldMkLst>
          <pc:docMk/>
          <pc:sldMk cId="3410712867" sldId="258"/>
        </pc:sldMkLst>
        <pc:spChg chg="mod">
          <ac:chgData name="Maria Svens" userId="5aff4963-c215-40e4-b49d-6a0e520b12df" providerId="ADAL" clId="{0BF05E6D-BEC7-4125-9DC9-799A5C887CDA}" dt="2026-01-08T09:39:51.348" v="22"/>
          <ac:spMkLst>
            <pc:docMk/>
            <pc:sldMk cId="3410712867" sldId="258"/>
            <ac:spMk id="2" creationId="{7FA6F0DC-6A36-23CC-5FB9-E4C17A248BF2}"/>
          </ac:spMkLst>
        </pc:spChg>
      </pc:sldChg>
      <pc:sldChg chg="modSp mod">
        <pc:chgData name="Maria Svens" userId="5aff4963-c215-40e4-b49d-6a0e520b12df" providerId="ADAL" clId="{0BF05E6D-BEC7-4125-9DC9-799A5C887CDA}" dt="2026-01-08T09:40:22.559" v="27" actId="404"/>
        <pc:sldMkLst>
          <pc:docMk/>
          <pc:sldMk cId="1864591635" sldId="259"/>
        </pc:sldMkLst>
        <pc:spChg chg="mod">
          <ac:chgData name="Maria Svens" userId="5aff4963-c215-40e4-b49d-6a0e520b12df" providerId="ADAL" clId="{0BF05E6D-BEC7-4125-9DC9-799A5C887CDA}" dt="2026-01-08T09:40:22.559" v="27" actId="404"/>
          <ac:spMkLst>
            <pc:docMk/>
            <pc:sldMk cId="1864591635" sldId="259"/>
            <ac:spMk id="2" creationId="{D9183AFE-A077-7D06-C686-AB05FA2D260B}"/>
          </ac:spMkLst>
        </pc:spChg>
      </pc:sldChg>
      <pc:sldChg chg="modSp">
        <pc:chgData name="Maria Svens" userId="5aff4963-c215-40e4-b49d-6a0e520b12df" providerId="ADAL" clId="{0BF05E6D-BEC7-4125-9DC9-799A5C887CDA}" dt="2026-01-08T09:40:41.793" v="28"/>
        <pc:sldMkLst>
          <pc:docMk/>
          <pc:sldMk cId="507908809" sldId="260"/>
        </pc:sldMkLst>
        <pc:spChg chg="mod">
          <ac:chgData name="Maria Svens" userId="5aff4963-c215-40e4-b49d-6a0e520b12df" providerId="ADAL" clId="{0BF05E6D-BEC7-4125-9DC9-799A5C887CDA}" dt="2026-01-08T09:40:41.793" v="28"/>
          <ac:spMkLst>
            <pc:docMk/>
            <pc:sldMk cId="507908809" sldId="260"/>
            <ac:spMk id="2" creationId="{B7B8E151-2A5D-7B8B-8667-47AFA9BA55E5}"/>
          </ac:spMkLst>
        </pc:spChg>
      </pc:sldChg>
      <pc:sldChg chg="modSp mod">
        <pc:chgData name="Maria Svens" userId="5aff4963-c215-40e4-b49d-6a0e520b12df" providerId="ADAL" clId="{0BF05E6D-BEC7-4125-9DC9-799A5C887CDA}" dt="2026-01-08T09:41:09.034" v="30" actId="27636"/>
        <pc:sldMkLst>
          <pc:docMk/>
          <pc:sldMk cId="2787090078" sldId="261"/>
        </pc:sldMkLst>
        <pc:spChg chg="mod">
          <ac:chgData name="Maria Svens" userId="5aff4963-c215-40e4-b49d-6a0e520b12df" providerId="ADAL" clId="{0BF05E6D-BEC7-4125-9DC9-799A5C887CDA}" dt="2026-01-08T09:41:09.034" v="30" actId="27636"/>
          <ac:spMkLst>
            <pc:docMk/>
            <pc:sldMk cId="2787090078" sldId="261"/>
            <ac:spMk id="2" creationId="{DC4E908E-BCD7-3ECF-2470-9F009E8EC497}"/>
          </ac:spMkLst>
        </pc:spChg>
      </pc:sldChg>
      <pc:sldChg chg="add">
        <pc:chgData name="Maria Svens" userId="5aff4963-c215-40e4-b49d-6a0e520b12df" providerId="ADAL" clId="{0BF05E6D-BEC7-4125-9DC9-799A5C887CDA}" dt="2026-01-19T11:08:54.828" v="59"/>
        <pc:sldMkLst>
          <pc:docMk/>
          <pc:sldMk cId="897884025" sldId="264"/>
        </pc:sldMkLst>
      </pc:sldChg>
    </pc:docChg>
  </pc:docChgLst>
  <pc:docChgLst>
    <pc:chgData name="Hartikainen Merja (LUKE)" userId="S::merja.hartikainen@luke.fi::a00c6215-d9c5-4428-92d6-754d5d036bb0" providerId="AD" clId="Web-{1C9D788C-FCB6-B6E6-65C7-AA55B6DA59E5}"/>
    <pc:docChg chg="modSld">
      <pc:chgData name="Hartikainen Merja (LUKE)" userId="S::merja.hartikainen@luke.fi::a00c6215-d9c5-4428-92d6-754d5d036bb0" providerId="AD" clId="Web-{1C9D788C-FCB6-B6E6-65C7-AA55B6DA59E5}" dt="2026-01-14T07:59:21.415" v="48" actId="20577"/>
      <pc:docMkLst>
        <pc:docMk/>
      </pc:docMkLst>
      <pc:sldChg chg="modSp">
        <pc:chgData name="Hartikainen Merja (LUKE)" userId="S::merja.hartikainen@luke.fi::a00c6215-d9c5-4428-92d6-754d5d036bb0" providerId="AD" clId="Web-{1C9D788C-FCB6-B6E6-65C7-AA55B6DA59E5}" dt="2026-01-14T07:54:52.752" v="40" actId="20577"/>
        <pc:sldMkLst>
          <pc:docMk/>
          <pc:sldMk cId="3927702377" sldId="257"/>
        </pc:sldMkLst>
        <pc:spChg chg="mod">
          <ac:chgData name="Hartikainen Merja (LUKE)" userId="S::merja.hartikainen@luke.fi::a00c6215-d9c5-4428-92d6-754d5d036bb0" providerId="AD" clId="Web-{1C9D788C-FCB6-B6E6-65C7-AA55B6DA59E5}" dt="2026-01-14T07:54:52.752" v="40" actId="20577"/>
          <ac:spMkLst>
            <pc:docMk/>
            <pc:sldMk cId="3927702377" sldId="257"/>
            <ac:spMk id="3" creationId="{AB1CD359-C883-EF49-0550-58FDF4B918A5}"/>
          </ac:spMkLst>
        </pc:spChg>
      </pc:sldChg>
      <pc:sldChg chg="modSp">
        <pc:chgData name="Hartikainen Merja (LUKE)" userId="S::merja.hartikainen@luke.fi::a00c6215-d9c5-4428-92d6-754d5d036bb0" providerId="AD" clId="Web-{1C9D788C-FCB6-B6E6-65C7-AA55B6DA59E5}" dt="2026-01-14T07:52:55.360" v="28" actId="20577"/>
        <pc:sldMkLst>
          <pc:docMk/>
          <pc:sldMk cId="3410712867" sldId="258"/>
        </pc:sldMkLst>
        <pc:spChg chg="mod">
          <ac:chgData name="Hartikainen Merja (LUKE)" userId="S::merja.hartikainen@luke.fi::a00c6215-d9c5-4428-92d6-754d5d036bb0" providerId="AD" clId="Web-{1C9D788C-FCB6-B6E6-65C7-AA55B6DA59E5}" dt="2026-01-14T07:52:55.360" v="28" actId="20577"/>
          <ac:spMkLst>
            <pc:docMk/>
            <pc:sldMk cId="3410712867" sldId="258"/>
            <ac:spMk id="2" creationId="{7FA6F0DC-6A36-23CC-5FB9-E4C17A248BF2}"/>
          </ac:spMkLst>
        </pc:spChg>
      </pc:sldChg>
      <pc:sldChg chg="modSp">
        <pc:chgData name="Hartikainen Merja (LUKE)" userId="S::merja.hartikainen@luke.fi::a00c6215-d9c5-4428-92d6-754d5d036bb0" providerId="AD" clId="Web-{1C9D788C-FCB6-B6E6-65C7-AA55B6DA59E5}" dt="2026-01-14T07:59:21.415" v="48" actId="20577"/>
        <pc:sldMkLst>
          <pc:docMk/>
          <pc:sldMk cId="1864591635" sldId="259"/>
        </pc:sldMkLst>
        <pc:spChg chg="mod">
          <ac:chgData name="Hartikainen Merja (LUKE)" userId="S::merja.hartikainen@luke.fi::a00c6215-d9c5-4428-92d6-754d5d036bb0" providerId="AD" clId="Web-{1C9D788C-FCB6-B6E6-65C7-AA55B6DA59E5}" dt="2026-01-14T07:59:21.415" v="48" actId="20577"/>
          <ac:spMkLst>
            <pc:docMk/>
            <pc:sldMk cId="1864591635" sldId="259"/>
            <ac:spMk id="2" creationId="{D9183AFE-A077-7D06-C686-AB05FA2D260B}"/>
          </ac:spMkLst>
        </pc:spChg>
      </pc:sldChg>
      <pc:sldChg chg="modSp">
        <pc:chgData name="Hartikainen Merja (LUKE)" userId="S::merja.hartikainen@luke.fi::a00c6215-d9c5-4428-92d6-754d5d036bb0" providerId="AD" clId="Web-{1C9D788C-FCB6-B6E6-65C7-AA55B6DA59E5}" dt="2026-01-14T07:54:07.454" v="33" actId="20577"/>
        <pc:sldMkLst>
          <pc:docMk/>
          <pc:sldMk cId="507908809" sldId="260"/>
        </pc:sldMkLst>
        <pc:spChg chg="mod">
          <ac:chgData name="Hartikainen Merja (LUKE)" userId="S::merja.hartikainen@luke.fi::a00c6215-d9c5-4428-92d6-754d5d036bb0" providerId="AD" clId="Web-{1C9D788C-FCB6-B6E6-65C7-AA55B6DA59E5}" dt="2026-01-14T07:54:07.454" v="33" actId="20577"/>
          <ac:spMkLst>
            <pc:docMk/>
            <pc:sldMk cId="507908809" sldId="260"/>
            <ac:spMk id="2" creationId="{B7B8E151-2A5D-7B8B-8667-47AFA9BA55E5}"/>
          </ac:spMkLst>
        </pc:spChg>
      </pc:sldChg>
      <pc:sldChg chg="modSp">
        <pc:chgData name="Hartikainen Merja (LUKE)" userId="S::merja.hartikainen@luke.fi::a00c6215-d9c5-4428-92d6-754d5d036bb0" providerId="AD" clId="Web-{1C9D788C-FCB6-B6E6-65C7-AA55B6DA59E5}" dt="2026-01-14T07:55:39.533" v="45" actId="20577"/>
        <pc:sldMkLst>
          <pc:docMk/>
          <pc:sldMk cId="2787090078" sldId="261"/>
        </pc:sldMkLst>
        <pc:spChg chg="mod">
          <ac:chgData name="Hartikainen Merja (LUKE)" userId="S::merja.hartikainen@luke.fi::a00c6215-d9c5-4428-92d6-754d5d036bb0" providerId="AD" clId="Web-{1C9D788C-FCB6-B6E6-65C7-AA55B6DA59E5}" dt="2026-01-14T07:55:39.533" v="45" actId="20577"/>
          <ac:spMkLst>
            <pc:docMk/>
            <pc:sldMk cId="2787090078" sldId="261"/>
            <ac:spMk id="2" creationId="{DC4E908E-BCD7-3ECF-2470-9F009E8EC4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78844-4DAF-B123-3527-09A67A63F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1D1652-7F30-0446-9C94-27A1B1D1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0375E-2403-6A39-C60D-D8D9C69C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70A88-FE36-9A19-0D2D-1AFDCDA18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951EE-2A55-2ABE-2E7F-3876B1CA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4193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1D56E-2B62-F80E-0496-8F3F15523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40D53C-5063-E695-0C5F-0E82C4111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B98A-C349-47CE-D349-C850E35C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FEFF1-CF14-81CB-5B2D-191023BE1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6BAE3-E963-1193-4743-B5AC3BFF0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0769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57D42-2061-D166-7476-9602B3A722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0C02D-3282-1B98-C0CB-D63D05C9B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96DAD-2BB1-E9E7-F2D9-160936E5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63AFE-00F0-5224-8097-873C0537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C935B-95A8-04C7-DD35-104FF2CAF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19224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5F52D-CAE3-3951-A9C4-6C380B22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789F5-CD45-3B85-4E07-C3FD69FB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F39DB-9B9B-6E0F-AC54-D1E620FBF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C4202-5532-09F4-49F7-F57D383F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2BA79-579A-8723-69E3-504F02DBE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79821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7D79-1B9D-1B8C-B5B5-D3A07F946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6156A-B9FA-EDD9-A29A-2E1C14772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BB305-89DE-EF98-75D8-E5A5D559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14F366-BD9A-D93D-3C80-6565C6275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8F4A-72DC-567D-8175-E7529551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3140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F19F2-FFCD-30B0-6BF8-66F3A8381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77C0D-281E-ED12-6044-781DE6765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B524B-8064-801B-28A0-C35E92009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7D4F-4350-A4EB-3A0E-DE2D67C4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67B8D-7CF4-AE48-21F0-BA9ADFD3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3D3EC8-FFDD-D035-F5DE-B182685E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034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9C1EE-470F-0B3C-F286-3FB9933A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7D4B6-53AF-69BF-97F7-B9211D979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043EA-E006-B0DA-D351-5D6CC96E4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A4CD28-7063-B20D-A105-588F8C450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985DA6-89F5-2AF1-0526-B6C3ACAA9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A86338-D58A-9C30-E598-336F3787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00476-FFED-4A01-42F4-7E17EB529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2C5AA0-7314-9D2A-E854-D5B28402F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8504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6898-136D-E6E1-73BB-2C0E93AB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441209-FE88-F374-357A-D280604D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557C5-0605-70F7-01E5-074F1FBD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3281B-6B44-A669-D174-6B1AC7D3C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6029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4E0B2-B6EC-E0D6-3A56-BC907C503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84F3C-20E7-334D-374B-2761066F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7C043-653D-D9E2-9BAC-82B0E213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2126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5EE54-99E8-74A9-53BB-CF4D90EE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DDB0B-495B-DCBD-AF33-CD8391A80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6600D-1827-4FFE-0FF1-01CF083CE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C3371-82A9-12AA-1669-37720D2FC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61567-5D1F-5728-C9C5-526445CA5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BD5B2-3056-2C03-A543-1543A9E7B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9000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4F36D-13AF-E36E-E25E-8E4D521FC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3512C0-DD9D-3AF6-D30A-815783EB6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8ECDE-56DE-162A-8A0F-8D69FA8AD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41BB6C-53C9-5401-774B-1740D106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F1679-C854-DF41-F763-39EB54BDD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E7F3D-D1D5-DA5C-5D99-33A6E385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3513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D4F2E4-C4E0-56DD-7981-86FD7908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B78BA-B22E-392E-A6D2-9AC745341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8AF-ED46-DD31-C711-65332108E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CBACC8-3BB8-416D-A6E4-28E583FDE012}" type="datetimeFigureOut">
              <a:rPr lang="sv-FI" smtClean="0"/>
              <a:t>19-01-2026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F1232-0928-3A8D-E7AC-A47563E9D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8D95-AA51-E1F6-7D20-35B0FC4E38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AC9DC6-0B69-4440-803E-26A0A70BBD21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1233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6D8CFE-0C3E-5151-3365-76F22ACA29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38" b="11759"/>
          <a:stretch>
            <a:fillRect/>
          </a:stretch>
        </p:blipFill>
        <p:spPr>
          <a:xfrm>
            <a:off x="0" y="1457507"/>
            <a:ext cx="4818470" cy="54004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0FE441-DA64-9BC8-948A-04F3A2E311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/>
              <a:t>Rakenna</a:t>
            </a:r>
            <a:r>
              <a:rPr lang="sv-SE" dirty="0"/>
              <a:t> </a:t>
            </a:r>
            <a:r>
              <a:rPr lang="sv-SE" dirty="0" err="1"/>
              <a:t>yksinkertainen</a:t>
            </a:r>
            <a:r>
              <a:rPr lang="sv-SE" dirty="0"/>
              <a:t> </a:t>
            </a:r>
            <a:r>
              <a:rPr lang="sv-SE" dirty="0" err="1"/>
              <a:t>kasvituki</a:t>
            </a:r>
            <a:endParaRPr lang="sv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410447-3C36-F84B-E8E7-80FA65EF8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1600" dirty="0"/>
              <a:t>Kuvat: Ida Berg</a:t>
            </a:r>
            <a:endParaRPr lang="sv-FI" sz="1600" dirty="0"/>
          </a:p>
        </p:txBody>
      </p:sp>
      <p:pic>
        <p:nvPicPr>
          <p:cNvPr id="5" name="Picture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462B0C2A-8816-BBCD-39E0-D8058BAB87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9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91F9-E490-7DF5-98E2-E4DBB20C6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Tarvitset</a:t>
            </a:r>
            <a:endParaRPr lang="sv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CD359-C883-EF49-0550-58FDF4B91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Paksummat tukipuut, -kepit tai puisia rimoja</a:t>
            </a:r>
          </a:p>
          <a:p>
            <a:r>
              <a:rPr lang="fi-FI" dirty="0"/>
              <a:t>Narua, esim. juutti- tai sisalnarua.</a:t>
            </a:r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AF79DC-8109-221A-E28E-E09BBFBAA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914" y="5647902"/>
            <a:ext cx="8421416" cy="899554"/>
          </a:xfrm>
          <a:prstGeom prst="rect">
            <a:avLst/>
          </a:prstGeom>
        </p:spPr>
      </p:pic>
      <p:pic>
        <p:nvPicPr>
          <p:cNvPr id="5" name="Picture 4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BE281C91-8479-3C32-EE69-454B5F20D4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0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A6F0DC-6A36-23CC-5FB9-E4C17A24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i-FI" sz="4800" dirty="0">
                <a:solidFill>
                  <a:srgbClr val="FFFFFF"/>
                </a:solidFill>
              </a:rPr>
              <a:t>Poraa keppeihin reiät noin 15 cm:n välein.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A tree branch with a rope around it&#10;&#10;AI-generated content may be incorrect.">
            <a:extLst>
              <a:ext uri="{FF2B5EF4-FFF2-40B4-BE49-F238E27FC236}">
                <a16:creationId xmlns:a16="http://schemas.microsoft.com/office/drawing/2014/main" id="{769B6757-1EF6-C797-A729-AABCED38C3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8" r="-1" b="10752"/>
          <a:stretch>
            <a:fillRect/>
          </a:stretch>
        </p:blipFill>
        <p:spPr>
          <a:xfrm>
            <a:off x="6433745" y="492573"/>
            <a:ext cx="3993698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1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183AFE-A077-7D06-C686-AB05FA2D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fi-FI" sz="3200" dirty="0">
                <a:solidFill>
                  <a:srgbClr val="FFFFFF"/>
                </a:solidFill>
              </a:rPr>
              <a:t>Sido kaksi keppiä yhteen ylhäältä  A-kirjaimen muotoon tai kolme keppiä yhteen ylhäältä kolmiotuennan muodostamiseksi.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Content Placeholder 8" descr="A wooden ladder in a forest&#10;&#10;AI-generated content may be incorrect.">
            <a:extLst>
              <a:ext uri="{FF2B5EF4-FFF2-40B4-BE49-F238E27FC236}">
                <a16:creationId xmlns:a16="http://schemas.microsoft.com/office/drawing/2014/main" id="{FAC5152E-A65C-CDDA-C0DE-8B2D187188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30" b="72909"/>
          <a:stretch/>
        </p:blipFill>
        <p:spPr>
          <a:xfrm>
            <a:off x="5251587" y="492573"/>
            <a:ext cx="6358014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9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B8E151-2A5D-7B8B-8667-47AFA9BA5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i-FI" sz="4800" dirty="0">
                <a:solidFill>
                  <a:srgbClr val="FFFFFF"/>
                </a:solidFill>
              </a:rPr>
              <a:t>Voit myös kiinnittää tukikepit lavakauluksiin ja sitoa ne sitten kiinni. Vedä naru tukikeppien reikien läpi.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A wooden ladder in a forest&#10;&#10;AI-generated content may be incorrect.">
            <a:extLst>
              <a:ext uri="{FF2B5EF4-FFF2-40B4-BE49-F238E27FC236}">
                <a16:creationId xmlns:a16="http://schemas.microsoft.com/office/drawing/2014/main" id="{EDB9A00E-3E6A-F6ED-7195-9D434300C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21" y="492573"/>
            <a:ext cx="3307947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908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4E908E-BCD7-3ECF-2470-9F009E8EC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fi-FI" dirty="0">
                <a:solidFill>
                  <a:srgbClr val="FFFFFF"/>
                </a:solidFill>
              </a:rPr>
              <a:t>Kepit voidaan myös työntää suoraan alaspäin, noin 40 cm:n etäisyydelle toisistaan. Pujota naru reikien läpi.</a:t>
            </a: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A plant in a pot&#10;&#10;AI-generated content may be incorrect.">
            <a:extLst>
              <a:ext uri="{FF2B5EF4-FFF2-40B4-BE49-F238E27FC236}">
                <a16:creationId xmlns:a16="http://schemas.microsoft.com/office/drawing/2014/main" id="{B7E7185F-54BB-E30C-1818-6067887CE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621" y="492573"/>
            <a:ext cx="3307947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090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3F0962-F64B-AC63-BDE2-CF904334A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098" y="4344055"/>
            <a:ext cx="9701804" cy="1036322"/>
          </a:xfrm>
          <a:prstGeom prst="rect">
            <a:avLst/>
          </a:prstGeom>
        </p:spPr>
      </p:pic>
      <p:pic>
        <p:nvPicPr>
          <p:cNvPr id="4" name="Picture 3" descr="A blue flag with yellow stars&#10;&#10;AI-generated content may be incorrect.">
            <a:extLst>
              <a:ext uri="{FF2B5EF4-FFF2-40B4-BE49-F238E27FC236}">
                <a16:creationId xmlns:a16="http://schemas.microsoft.com/office/drawing/2014/main" id="{81D46D4B-0076-61F6-C56E-CD73FB12C9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4" y="6097679"/>
            <a:ext cx="2085975" cy="628015"/>
          </a:xfrm>
          <a:prstGeom prst="rect">
            <a:avLst/>
          </a:prstGeom>
        </p:spPr>
      </p:pic>
      <p:pic>
        <p:nvPicPr>
          <p:cNvPr id="6" name="Picture 5" descr="A black and orange text&#10;&#10;AI-generated content may be incorrect.">
            <a:extLst>
              <a:ext uri="{FF2B5EF4-FFF2-40B4-BE49-F238E27FC236}">
                <a16:creationId xmlns:a16="http://schemas.microsoft.com/office/drawing/2014/main" id="{34CB118D-87F4-89ED-77C4-E488CB6803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26126"/>
            <a:ext cx="4889002" cy="153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84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9CE45D3F8093458218BCFC035F4509" ma:contentTypeVersion="16" ma:contentTypeDescription="Create a new document." ma:contentTypeScope="" ma:versionID="de61c17f890e6e96bc4113c5f478fb63">
  <xsd:schema xmlns:xsd="http://www.w3.org/2001/XMLSchema" xmlns:xs="http://www.w3.org/2001/XMLSchema" xmlns:p="http://schemas.microsoft.com/office/2006/metadata/properties" xmlns:ns2="b16f901c-1ec3-44f9-beff-c2a51b0f2f12" xmlns:ns3="c69b636b-89e7-41cb-8d97-21955ee7ce93" targetNamespace="http://schemas.microsoft.com/office/2006/metadata/properties" ma:root="true" ma:fieldsID="6d15c65e216097c844627369e92de186" ns2:_="" ns3:_="">
    <xsd:import namespace="b16f901c-1ec3-44f9-beff-c2a51b0f2f12"/>
    <xsd:import namespace="c69b636b-89e7-41cb-8d97-21955ee7ce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LengthInSecond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f901c-1ec3-44f9-beff-c2a51b0f2f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7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2cd526b-37ab-4c79-b1e8-cbc2676fe5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9b636b-89e7-41cb-8d97-21955ee7ce9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9c3cd4f-02e6-4f75-90ed-71b7189d24d7}" ma:internalName="TaxCatchAll" ma:showField="CatchAllData" ma:web="c69b636b-89e7-41cb-8d97-21955ee7ce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9b636b-89e7-41cb-8d97-21955ee7ce93" xsi:nil="true"/>
    <lcf76f155ced4ddcb4097134ff3c332f xmlns="b16f901c-1ec3-44f9-beff-c2a51b0f2f1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9BA12B-BFC8-472C-874B-46821BFC03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F839A1-5DCD-4F81-B127-D36DD9841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6f901c-1ec3-44f9-beff-c2a51b0f2f12"/>
    <ds:schemaRef ds:uri="c69b636b-89e7-41cb-8d97-21955ee7ce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25AB19-B974-43B4-98C6-D8A121837F12}">
  <ds:schemaRefs>
    <ds:schemaRef ds:uri="http://schemas.microsoft.com/office/2006/metadata/properties"/>
    <ds:schemaRef ds:uri="http://schemas.microsoft.com/office/infopath/2007/PartnerControls"/>
    <ds:schemaRef ds:uri="c69b636b-89e7-41cb-8d97-21955ee7ce93"/>
    <ds:schemaRef ds:uri="b16f901c-1ec3-44f9-beff-c2a51b0f2f1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86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Rakenna yksinkertainen kasvituki</vt:lpstr>
      <vt:lpstr>Tarvitset</vt:lpstr>
      <vt:lpstr>Poraa keppeihin reiät noin 15 cm:n välein.</vt:lpstr>
      <vt:lpstr>Sido kaksi keppiä yhteen ylhäältä  A-kirjaimen muotoon tai kolme keppiä yhteen ylhäältä kolmiotuennan muodostamiseksi.</vt:lpstr>
      <vt:lpstr>Voit myös kiinnittää tukikepit lavakauluksiin ja sitoa ne sitten kiinni. Vedä naru tukikeppien reikien läpi.</vt:lpstr>
      <vt:lpstr>Kepit voidaan myös työntää suoraan alaspäin, noin 40 cm:n etäisyydelle toisistaan. Pujota naru reikien läpi.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Svens</dc:creator>
  <cp:lastModifiedBy>Maria Svens</cp:lastModifiedBy>
  <cp:revision>32</cp:revision>
  <dcterms:created xsi:type="dcterms:W3CDTF">2025-06-23T14:54:00Z</dcterms:created>
  <dcterms:modified xsi:type="dcterms:W3CDTF">2026-01-19T11:17:35Z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0x0101002B9CE45D3F8093458218BCFC035F4509</vt:lpwstr>
  </property>
  <property fmtid="{D5CDD505-2E9C-101B-9397-08002B2CF9AE}" pid="3" name="MediaServiceImageTags">
    <vt:lpwstr/>
  </property>
</Properties>
</file>