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EFC48-8EA4-4FAF-96B7-436731A1F3F7}" v="21" dt="2026-01-19T11:08:38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vens" userId="5aff4963-c215-40e4-b49d-6a0e520b12df" providerId="ADAL" clId="{0BF05E6D-BEC7-4125-9DC9-799A5C887CDA}"/>
    <pc:docChg chg="custSel addSld modSld">
      <pc:chgData name="Maria Svens" userId="5aff4963-c215-40e4-b49d-6a0e520b12df" providerId="ADAL" clId="{0BF05E6D-BEC7-4125-9DC9-799A5C887CDA}" dt="2026-01-19T11:10:08.607" v="468" actId="20577"/>
      <pc:docMkLst>
        <pc:docMk/>
      </pc:docMkLst>
      <pc:sldChg chg="addSp delSp modSp mod delDesignElem">
        <pc:chgData name="Maria Svens" userId="5aff4963-c215-40e4-b49d-6a0e520b12df" providerId="ADAL" clId="{0BF05E6D-BEC7-4125-9DC9-799A5C887CDA}" dt="2026-01-19T11:10:08.607" v="468" actId="20577"/>
        <pc:sldMkLst>
          <pc:docMk/>
          <pc:sldMk cId="798223092" sldId="256"/>
        </pc:sldMkLst>
        <pc:spChg chg="mod">
          <ac:chgData name="Maria Svens" userId="5aff4963-c215-40e4-b49d-6a0e520b12df" providerId="ADAL" clId="{0BF05E6D-BEC7-4125-9DC9-799A5C887CDA}" dt="2026-01-13T06:31:18.101" v="15" actId="20577"/>
          <ac:spMkLst>
            <pc:docMk/>
            <pc:sldMk cId="798223092" sldId="256"/>
            <ac:spMk id="2" creationId="{C41EB7DE-87C7-270F-C5AE-E65803E73333}"/>
          </ac:spMkLst>
        </pc:spChg>
        <pc:spChg chg="mod">
          <ac:chgData name="Maria Svens" userId="5aff4963-c215-40e4-b49d-6a0e520b12df" providerId="ADAL" clId="{0BF05E6D-BEC7-4125-9DC9-799A5C887CDA}" dt="2026-01-19T11:10:08.607" v="468" actId="20577"/>
          <ac:spMkLst>
            <pc:docMk/>
            <pc:sldMk cId="798223092" sldId="256"/>
            <ac:spMk id="3" creationId="{5602A7F9-FB54-CF4B-3983-9FD17CD109D0}"/>
          </ac:spMkLst>
        </pc:spChg>
        <pc:picChg chg="add mod ord">
          <ac:chgData name="Maria Svens" userId="5aff4963-c215-40e4-b49d-6a0e520b12df" providerId="ADAL" clId="{0BF05E6D-BEC7-4125-9DC9-799A5C887CDA}" dt="2026-01-16T08:23:40.664" v="326" actId="167"/>
          <ac:picMkLst>
            <pc:docMk/>
            <pc:sldMk cId="798223092" sldId="256"/>
            <ac:picMk id="4" creationId="{A8DB7106-65D7-57F8-0E98-E1D6769A2166}"/>
          </ac:picMkLst>
        </pc:picChg>
        <pc:picChg chg="add mod">
          <ac:chgData name="Maria Svens" userId="5aff4963-c215-40e4-b49d-6a0e520b12df" providerId="ADAL" clId="{0BF05E6D-BEC7-4125-9DC9-799A5C887CDA}" dt="2026-01-16T08:25:35.313" v="327"/>
          <ac:picMkLst>
            <pc:docMk/>
            <pc:sldMk cId="798223092" sldId="256"/>
            <ac:picMk id="5" creationId="{27A08559-CA47-F213-E74A-ED83E3DDD890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6T08:26:49.841" v="342"/>
        <pc:sldMkLst>
          <pc:docMk/>
          <pc:sldMk cId="178649777" sldId="257"/>
        </pc:sldMkLst>
        <pc:spChg chg="mod">
          <ac:chgData name="Maria Svens" userId="5aff4963-c215-40e4-b49d-6a0e520b12df" providerId="ADAL" clId="{0BF05E6D-BEC7-4125-9DC9-799A5C887CDA}" dt="2026-01-13T06:32:13.190" v="64" actId="27636"/>
          <ac:spMkLst>
            <pc:docMk/>
            <pc:sldMk cId="178649777" sldId="257"/>
            <ac:spMk id="2" creationId="{D9822E92-898E-CDA2-2AAE-9BB53C3C3E9D}"/>
          </ac:spMkLst>
        </pc:spChg>
        <pc:picChg chg="add mod">
          <ac:chgData name="Maria Svens" userId="5aff4963-c215-40e4-b49d-6a0e520b12df" providerId="ADAL" clId="{0BF05E6D-BEC7-4125-9DC9-799A5C887CDA}" dt="2026-01-16T08:26:49.841" v="342"/>
          <ac:picMkLst>
            <pc:docMk/>
            <pc:sldMk cId="178649777" sldId="257"/>
            <ac:picMk id="3" creationId="{DFEF8A7B-4311-C1AD-A940-DA2085AEB65E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6T08:26:55.338" v="345"/>
        <pc:sldMkLst>
          <pc:docMk/>
          <pc:sldMk cId="2807730673" sldId="258"/>
        </pc:sldMkLst>
        <pc:spChg chg="mod">
          <ac:chgData name="Maria Svens" userId="5aff4963-c215-40e4-b49d-6a0e520b12df" providerId="ADAL" clId="{0BF05E6D-BEC7-4125-9DC9-799A5C887CDA}" dt="2026-01-13T06:33:40.348" v="130" actId="20577"/>
          <ac:spMkLst>
            <pc:docMk/>
            <pc:sldMk cId="2807730673" sldId="258"/>
            <ac:spMk id="2" creationId="{17A365A2-52F6-F4DE-8C0E-C82927DE2876}"/>
          </ac:spMkLst>
        </pc:spChg>
        <pc:picChg chg="add mod ord">
          <ac:chgData name="Maria Svens" userId="5aff4963-c215-40e4-b49d-6a0e520b12df" providerId="ADAL" clId="{0BF05E6D-BEC7-4125-9DC9-799A5C887CDA}" dt="2026-01-16T08:26:23.962" v="333" actId="167"/>
          <ac:picMkLst>
            <pc:docMk/>
            <pc:sldMk cId="2807730673" sldId="258"/>
            <ac:picMk id="3" creationId="{F8CB6729-FAB2-2930-966C-C9111CB9E7F7}"/>
          </ac:picMkLst>
        </pc:picChg>
        <pc:picChg chg="add mod">
          <ac:chgData name="Maria Svens" userId="5aff4963-c215-40e4-b49d-6a0e520b12df" providerId="ADAL" clId="{0BF05E6D-BEC7-4125-9DC9-799A5C887CDA}" dt="2026-01-16T08:26:55.338" v="345"/>
          <ac:picMkLst>
            <pc:docMk/>
            <pc:sldMk cId="2807730673" sldId="258"/>
            <ac:picMk id="4" creationId="{38710E33-72DD-E3EB-21BB-653E37E7732B}"/>
          </ac:picMkLst>
        </pc:picChg>
      </pc:sldChg>
      <pc:sldChg chg="addSp modSp mod">
        <pc:chgData name="Maria Svens" userId="5aff4963-c215-40e4-b49d-6a0e520b12df" providerId="ADAL" clId="{0BF05E6D-BEC7-4125-9DC9-799A5C887CDA}" dt="2026-01-16T08:26:52.316" v="343"/>
        <pc:sldMkLst>
          <pc:docMk/>
          <pc:sldMk cId="626781747" sldId="259"/>
        </pc:sldMkLst>
        <pc:spChg chg="mod">
          <ac:chgData name="Maria Svens" userId="5aff4963-c215-40e4-b49d-6a0e520b12df" providerId="ADAL" clId="{0BF05E6D-BEC7-4125-9DC9-799A5C887CDA}" dt="2026-01-16T08:23:34.685" v="324"/>
          <ac:spMkLst>
            <pc:docMk/>
            <pc:sldMk cId="626781747" sldId="259"/>
            <ac:spMk id="2" creationId="{9694DB48-6761-3ECD-552A-A75C4BFCB725}"/>
          </ac:spMkLst>
        </pc:spChg>
        <pc:spChg chg="mod">
          <ac:chgData name="Maria Svens" userId="5aff4963-c215-40e4-b49d-6a0e520b12df" providerId="ADAL" clId="{0BF05E6D-BEC7-4125-9DC9-799A5C887CDA}" dt="2026-01-16T08:23:34.685" v="324"/>
          <ac:spMkLst>
            <pc:docMk/>
            <pc:sldMk cId="626781747" sldId="259"/>
            <ac:spMk id="4" creationId="{6975AE59-FAFA-6D25-7B7E-E13F99CDA209}"/>
          </ac:spMkLst>
        </pc:spChg>
        <pc:picChg chg="add mod ord">
          <ac:chgData name="Maria Svens" userId="5aff4963-c215-40e4-b49d-6a0e520b12df" providerId="ADAL" clId="{0BF05E6D-BEC7-4125-9DC9-799A5C887CDA}" dt="2026-01-16T08:26:14.629" v="329" actId="167"/>
          <ac:picMkLst>
            <pc:docMk/>
            <pc:sldMk cId="626781747" sldId="259"/>
            <ac:picMk id="3" creationId="{D7C0FF78-E2E9-2B48-E84F-45306F9D040A}"/>
          </ac:picMkLst>
        </pc:picChg>
        <pc:picChg chg="add mod">
          <ac:chgData name="Maria Svens" userId="5aff4963-c215-40e4-b49d-6a0e520b12df" providerId="ADAL" clId="{0BF05E6D-BEC7-4125-9DC9-799A5C887CDA}" dt="2026-01-16T08:26:52.316" v="343"/>
          <ac:picMkLst>
            <pc:docMk/>
            <pc:sldMk cId="626781747" sldId="259"/>
            <ac:picMk id="5" creationId="{B8ABFD34-0E84-A728-D6D6-60835DB23398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6T08:26:54.005" v="344"/>
        <pc:sldMkLst>
          <pc:docMk/>
          <pc:sldMk cId="4010402748" sldId="260"/>
        </pc:sldMkLst>
        <pc:spChg chg="mod">
          <ac:chgData name="Maria Svens" userId="5aff4963-c215-40e4-b49d-6a0e520b12df" providerId="ADAL" clId="{0BF05E6D-BEC7-4125-9DC9-799A5C887CDA}" dt="2026-01-13T06:33:04.884" v="104" actId="20577"/>
          <ac:spMkLst>
            <pc:docMk/>
            <pc:sldMk cId="4010402748" sldId="260"/>
            <ac:spMk id="2" creationId="{8D013198-EDBC-DE3F-422C-8C57FAFBB68E}"/>
          </ac:spMkLst>
        </pc:spChg>
        <pc:picChg chg="add mod ord">
          <ac:chgData name="Maria Svens" userId="5aff4963-c215-40e4-b49d-6a0e520b12df" providerId="ADAL" clId="{0BF05E6D-BEC7-4125-9DC9-799A5C887CDA}" dt="2026-01-16T08:26:20.009" v="331" actId="167"/>
          <ac:picMkLst>
            <pc:docMk/>
            <pc:sldMk cId="4010402748" sldId="260"/>
            <ac:picMk id="3" creationId="{206796AA-8A4E-AC76-9D49-60AB0C5261F1}"/>
          </ac:picMkLst>
        </pc:picChg>
        <pc:picChg chg="add mod">
          <ac:chgData name="Maria Svens" userId="5aff4963-c215-40e4-b49d-6a0e520b12df" providerId="ADAL" clId="{0BF05E6D-BEC7-4125-9DC9-799A5C887CDA}" dt="2026-01-16T08:26:54.005" v="344"/>
          <ac:picMkLst>
            <pc:docMk/>
            <pc:sldMk cId="4010402748" sldId="260"/>
            <ac:picMk id="4" creationId="{5C30F45A-C480-A93B-C8E6-79D69340201B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6T08:26:56.831" v="346"/>
        <pc:sldMkLst>
          <pc:docMk/>
          <pc:sldMk cId="20379633" sldId="261"/>
        </pc:sldMkLst>
        <pc:spChg chg="mod">
          <ac:chgData name="Maria Svens" userId="5aff4963-c215-40e4-b49d-6a0e520b12df" providerId="ADAL" clId="{0BF05E6D-BEC7-4125-9DC9-799A5C887CDA}" dt="2026-01-13T06:33:56.362" v="131"/>
          <ac:spMkLst>
            <pc:docMk/>
            <pc:sldMk cId="20379633" sldId="261"/>
            <ac:spMk id="2" creationId="{943B24FB-EC9D-656B-7CD9-BCDD3D688B3E}"/>
          </ac:spMkLst>
        </pc:spChg>
        <pc:picChg chg="add mod ord">
          <ac:chgData name="Maria Svens" userId="5aff4963-c215-40e4-b49d-6a0e520b12df" providerId="ADAL" clId="{0BF05E6D-BEC7-4125-9DC9-799A5C887CDA}" dt="2026-01-16T08:26:29.162" v="335" actId="167"/>
          <ac:picMkLst>
            <pc:docMk/>
            <pc:sldMk cId="20379633" sldId="261"/>
            <ac:picMk id="3" creationId="{1B0E071D-AF74-2119-90CD-83419EAD8AE5}"/>
          </ac:picMkLst>
        </pc:picChg>
        <pc:picChg chg="add mod">
          <ac:chgData name="Maria Svens" userId="5aff4963-c215-40e4-b49d-6a0e520b12df" providerId="ADAL" clId="{0BF05E6D-BEC7-4125-9DC9-799A5C887CDA}" dt="2026-01-16T08:26:56.831" v="346"/>
          <ac:picMkLst>
            <pc:docMk/>
            <pc:sldMk cId="20379633" sldId="261"/>
            <ac:picMk id="4" creationId="{AA8EC3A1-1604-91A7-937B-77B70FF0D9C0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6T08:26:58.501" v="347"/>
        <pc:sldMkLst>
          <pc:docMk/>
          <pc:sldMk cId="2646538584" sldId="262"/>
        </pc:sldMkLst>
        <pc:spChg chg="mod">
          <ac:chgData name="Maria Svens" userId="5aff4963-c215-40e4-b49d-6a0e520b12df" providerId="ADAL" clId="{0BF05E6D-BEC7-4125-9DC9-799A5C887CDA}" dt="2026-01-13T06:34:10.273" v="139" actId="20577"/>
          <ac:spMkLst>
            <pc:docMk/>
            <pc:sldMk cId="2646538584" sldId="262"/>
            <ac:spMk id="2" creationId="{AFF33328-EECC-3739-E5D3-A844B5CEE87B}"/>
          </ac:spMkLst>
        </pc:spChg>
        <pc:picChg chg="add mod ord">
          <ac:chgData name="Maria Svens" userId="5aff4963-c215-40e4-b49d-6a0e520b12df" providerId="ADAL" clId="{0BF05E6D-BEC7-4125-9DC9-799A5C887CDA}" dt="2026-01-16T08:26:32.958" v="337" actId="167"/>
          <ac:picMkLst>
            <pc:docMk/>
            <pc:sldMk cId="2646538584" sldId="262"/>
            <ac:picMk id="3" creationId="{576C1007-63A0-7934-E9EE-D706C42BA66C}"/>
          </ac:picMkLst>
        </pc:picChg>
        <pc:picChg chg="add mod">
          <ac:chgData name="Maria Svens" userId="5aff4963-c215-40e4-b49d-6a0e520b12df" providerId="ADAL" clId="{0BF05E6D-BEC7-4125-9DC9-799A5C887CDA}" dt="2026-01-16T08:26:58.501" v="347"/>
          <ac:picMkLst>
            <pc:docMk/>
            <pc:sldMk cId="2646538584" sldId="262"/>
            <ac:picMk id="4" creationId="{9F528C19-D4E8-2890-F796-C78BD6309712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6T08:27:00.200" v="348"/>
        <pc:sldMkLst>
          <pc:docMk/>
          <pc:sldMk cId="2871614439" sldId="263"/>
        </pc:sldMkLst>
        <pc:spChg chg="mod">
          <ac:chgData name="Maria Svens" userId="5aff4963-c215-40e4-b49d-6a0e520b12df" providerId="ADAL" clId="{0BF05E6D-BEC7-4125-9DC9-799A5C887CDA}" dt="2026-01-13T06:34:46.047" v="187" actId="20577"/>
          <ac:spMkLst>
            <pc:docMk/>
            <pc:sldMk cId="2871614439" sldId="263"/>
            <ac:spMk id="2" creationId="{20A48A67-29A2-7322-3DAE-A9B6ED59F8FD}"/>
          </ac:spMkLst>
        </pc:spChg>
        <pc:picChg chg="add mod ord">
          <ac:chgData name="Maria Svens" userId="5aff4963-c215-40e4-b49d-6a0e520b12df" providerId="ADAL" clId="{0BF05E6D-BEC7-4125-9DC9-799A5C887CDA}" dt="2026-01-16T08:26:36.853" v="339" actId="167"/>
          <ac:picMkLst>
            <pc:docMk/>
            <pc:sldMk cId="2871614439" sldId="263"/>
            <ac:picMk id="3" creationId="{9B817A56-EE84-8235-7800-57524E2926BA}"/>
          </ac:picMkLst>
        </pc:picChg>
        <pc:picChg chg="add mod">
          <ac:chgData name="Maria Svens" userId="5aff4963-c215-40e4-b49d-6a0e520b12df" providerId="ADAL" clId="{0BF05E6D-BEC7-4125-9DC9-799A5C887CDA}" dt="2026-01-16T08:27:00.200" v="348"/>
          <ac:picMkLst>
            <pc:docMk/>
            <pc:sldMk cId="2871614439" sldId="263"/>
            <ac:picMk id="4" creationId="{ADCF77EE-0A02-E925-B57A-7835ACF56FF4}"/>
          </ac:picMkLst>
        </pc:picChg>
      </pc:sldChg>
      <pc:sldChg chg="addSp delSp modSp mod delDesignElem">
        <pc:chgData name="Maria Svens" userId="5aff4963-c215-40e4-b49d-6a0e520b12df" providerId="ADAL" clId="{0BF05E6D-BEC7-4125-9DC9-799A5C887CDA}" dt="2026-01-16T08:27:01.796" v="349"/>
        <pc:sldMkLst>
          <pc:docMk/>
          <pc:sldMk cId="2388190568" sldId="264"/>
        </pc:sldMkLst>
        <pc:spChg chg="mod">
          <ac:chgData name="Maria Svens" userId="5aff4963-c215-40e4-b49d-6a0e520b12df" providerId="ADAL" clId="{0BF05E6D-BEC7-4125-9DC9-799A5C887CDA}" dt="2026-01-13T06:35:01.445" v="214" actId="20577"/>
          <ac:spMkLst>
            <pc:docMk/>
            <pc:sldMk cId="2388190568" sldId="264"/>
            <ac:spMk id="2" creationId="{5DDAF4DA-E825-23D9-85FC-A05941B65C51}"/>
          </ac:spMkLst>
        </pc:spChg>
        <pc:picChg chg="add mod ord">
          <ac:chgData name="Maria Svens" userId="5aff4963-c215-40e4-b49d-6a0e520b12df" providerId="ADAL" clId="{0BF05E6D-BEC7-4125-9DC9-799A5C887CDA}" dt="2026-01-16T08:26:40.771" v="341" actId="167"/>
          <ac:picMkLst>
            <pc:docMk/>
            <pc:sldMk cId="2388190568" sldId="264"/>
            <ac:picMk id="3" creationId="{86B93486-41A4-3930-2971-4EF2D672E3D2}"/>
          </ac:picMkLst>
        </pc:picChg>
        <pc:picChg chg="add mod">
          <ac:chgData name="Maria Svens" userId="5aff4963-c215-40e4-b49d-6a0e520b12df" providerId="ADAL" clId="{0BF05E6D-BEC7-4125-9DC9-799A5C887CDA}" dt="2026-01-16T08:27:01.796" v="349"/>
          <ac:picMkLst>
            <pc:docMk/>
            <pc:sldMk cId="2388190568" sldId="264"/>
            <ac:picMk id="4" creationId="{A4F472F3-51CF-F915-3612-AD38AB0397AE}"/>
          </ac:picMkLst>
        </pc:picChg>
      </pc:sldChg>
      <pc:sldChg chg="addSp modSp mod">
        <pc:chgData name="Maria Svens" userId="5aff4963-c215-40e4-b49d-6a0e520b12df" providerId="ADAL" clId="{0BF05E6D-BEC7-4125-9DC9-799A5C887CDA}" dt="2026-01-16T08:27:20.266" v="352" actId="14100"/>
        <pc:sldMkLst>
          <pc:docMk/>
          <pc:sldMk cId="3028666272" sldId="265"/>
        </pc:sldMkLst>
        <pc:spChg chg="mod">
          <ac:chgData name="Maria Svens" userId="5aff4963-c215-40e4-b49d-6a0e520b12df" providerId="ADAL" clId="{0BF05E6D-BEC7-4125-9DC9-799A5C887CDA}" dt="2026-01-16T08:23:34.685" v="324"/>
          <ac:spMkLst>
            <pc:docMk/>
            <pc:sldMk cId="3028666272" sldId="265"/>
            <ac:spMk id="2" creationId="{C1BE51E6-A09E-1FC3-A68F-1516E7E6751A}"/>
          </ac:spMkLst>
        </pc:spChg>
        <pc:spChg chg="mod">
          <ac:chgData name="Maria Svens" userId="5aff4963-c215-40e4-b49d-6a0e520b12df" providerId="ADAL" clId="{0BF05E6D-BEC7-4125-9DC9-799A5C887CDA}" dt="2026-01-16T08:27:20.266" v="352" actId="14100"/>
          <ac:spMkLst>
            <pc:docMk/>
            <pc:sldMk cId="3028666272" sldId="265"/>
            <ac:spMk id="3" creationId="{05C64742-D1C6-B373-90B3-5D9331586CF8}"/>
          </ac:spMkLst>
        </pc:spChg>
        <pc:picChg chg="add mod">
          <ac:chgData name="Maria Svens" userId="5aff4963-c215-40e4-b49d-6a0e520b12df" providerId="ADAL" clId="{0BF05E6D-BEC7-4125-9DC9-799A5C887CDA}" dt="2026-01-16T08:27:06.537" v="350"/>
          <ac:picMkLst>
            <pc:docMk/>
            <pc:sldMk cId="3028666272" sldId="265"/>
            <ac:picMk id="4" creationId="{7EB69574-E9D8-2AF0-F747-B0FF36888753}"/>
          </ac:picMkLst>
        </pc:picChg>
        <pc:picChg chg="add mod">
          <ac:chgData name="Maria Svens" userId="5aff4963-c215-40e4-b49d-6a0e520b12df" providerId="ADAL" clId="{0BF05E6D-BEC7-4125-9DC9-799A5C887CDA}" dt="2026-01-16T08:27:16.801" v="351"/>
          <ac:picMkLst>
            <pc:docMk/>
            <pc:sldMk cId="3028666272" sldId="265"/>
            <ac:picMk id="5" creationId="{B4453ACD-D2E1-EBA9-FE96-12C0AACB65D5}"/>
          </ac:picMkLst>
        </pc:picChg>
      </pc:sldChg>
      <pc:sldChg chg="add">
        <pc:chgData name="Maria Svens" userId="5aff4963-c215-40e4-b49d-6a0e520b12df" providerId="ADAL" clId="{0BF05E6D-BEC7-4125-9DC9-799A5C887CDA}" dt="2026-01-19T11:08:38.437" v="353"/>
        <pc:sldMkLst>
          <pc:docMk/>
          <pc:sldMk cId="897884025" sldId="266"/>
        </pc:sldMkLst>
      </pc:sldChg>
    </pc:docChg>
  </pc:docChgLst>
  <pc:docChgLst>
    <pc:chgData name="Hartikainen Merja (LUKE)" userId="S::merja.hartikainen@luke.fi::a00c6215-d9c5-4428-92d6-754d5d036bb0" providerId="AD" clId="Web-{A273298E-1095-5E69-A1DB-3DF15FD7C55C}"/>
    <pc:docChg chg="modSld">
      <pc:chgData name="Hartikainen Merja (LUKE)" userId="S::merja.hartikainen@luke.fi::a00c6215-d9c5-4428-92d6-754d5d036bb0" providerId="AD" clId="Web-{A273298E-1095-5E69-A1DB-3DF15FD7C55C}" dt="2026-01-13T13:20:28.377" v="31" actId="20577"/>
      <pc:docMkLst>
        <pc:docMk/>
      </pc:docMkLst>
      <pc:sldChg chg="modSp">
        <pc:chgData name="Hartikainen Merja (LUKE)" userId="S::merja.hartikainen@luke.fi::a00c6215-d9c5-4428-92d6-754d5d036bb0" providerId="AD" clId="Web-{A273298E-1095-5E69-A1DB-3DF15FD7C55C}" dt="2026-01-13T13:13:47.630" v="5" actId="20577"/>
        <pc:sldMkLst>
          <pc:docMk/>
          <pc:sldMk cId="2807730673" sldId="258"/>
        </pc:sldMkLst>
        <pc:spChg chg="mod">
          <ac:chgData name="Hartikainen Merja (LUKE)" userId="S::merja.hartikainen@luke.fi::a00c6215-d9c5-4428-92d6-754d5d036bb0" providerId="AD" clId="Web-{A273298E-1095-5E69-A1DB-3DF15FD7C55C}" dt="2026-01-13T13:13:47.630" v="5" actId="20577"/>
          <ac:spMkLst>
            <pc:docMk/>
            <pc:sldMk cId="2807730673" sldId="258"/>
            <ac:spMk id="2" creationId="{17A365A2-52F6-F4DE-8C0E-C82927DE2876}"/>
          </ac:spMkLst>
        </pc:spChg>
      </pc:sldChg>
      <pc:sldChg chg="modSp">
        <pc:chgData name="Hartikainen Merja (LUKE)" userId="S::merja.hartikainen@luke.fi::a00c6215-d9c5-4428-92d6-754d5d036bb0" providerId="AD" clId="Web-{A273298E-1095-5E69-A1DB-3DF15FD7C55C}" dt="2026-01-13T13:13:37.410" v="4" actId="20577"/>
        <pc:sldMkLst>
          <pc:docMk/>
          <pc:sldMk cId="4010402748" sldId="260"/>
        </pc:sldMkLst>
        <pc:spChg chg="mod">
          <ac:chgData name="Hartikainen Merja (LUKE)" userId="S::merja.hartikainen@luke.fi::a00c6215-d9c5-4428-92d6-754d5d036bb0" providerId="AD" clId="Web-{A273298E-1095-5E69-A1DB-3DF15FD7C55C}" dt="2026-01-13T13:13:37.410" v="4" actId="20577"/>
          <ac:spMkLst>
            <pc:docMk/>
            <pc:sldMk cId="4010402748" sldId="260"/>
            <ac:spMk id="2" creationId="{8D013198-EDBC-DE3F-422C-8C57FAFBB68E}"/>
          </ac:spMkLst>
        </pc:spChg>
      </pc:sldChg>
      <pc:sldChg chg="modSp">
        <pc:chgData name="Hartikainen Merja (LUKE)" userId="S::merja.hartikainen@luke.fi::a00c6215-d9c5-4428-92d6-754d5d036bb0" providerId="AD" clId="Web-{A273298E-1095-5E69-A1DB-3DF15FD7C55C}" dt="2026-01-13T13:20:28.377" v="31" actId="20577"/>
        <pc:sldMkLst>
          <pc:docMk/>
          <pc:sldMk cId="3028666272" sldId="265"/>
        </pc:sldMkLst>
        <pc:spChg chg="mod">
          <ac:chgData name="Hartikainen Merja (LUKE)" userId="S::merja.hartikainen@luke.fi::a00c6215-d9c5-4428-92d6-754d5d036bb0" providerId="AD" clId="Web-{A273298E-1095-5E69-A1DB-3DF15FD7C55C}" dt="2026-01-13T13:20:28.377" v="31" actId="20577"/>
          <ac:spMkLst>
            <pc:docMk/>
            <pc:sldMk cId="3028666272" sldId="265"/>
            <ac:spMk id="2" creationId="{C1BE51E6-A09E-1FC3-A68F-1516E7E6751A}"/>
          </ac:spMkLst>
        </pc:spChg>
        <pc:spChg chg="mod">
          <ac:chgData name="Hartikainen Merja (LUKE)" userId="S::merja.hartikainen@luke.fi::a00c6215-d9c5-4428-92d6-754d5d036bb0" providerId="AD" clId="Web-{A273298E-1095-5E69-A1DB-3DF15FD7C55C}" dt="2026-01-13T13:19:32.501" v="28" actId="20577"/>
          <ac:spMkLst>
            <pc:docMk/>
            <pc:sldMk cId="3028666272" sldId="265"/>
            <ac:spMk id="3" creationId="{05C64742-D1C6-B373-90B3-5D9331586C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1D229-D461-459B-8B60-797ED36B1975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C177-71BA-420A-BF53-CC705363B34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336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Bildkällor i hyperlänk.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7C177-71BA-420A-BF53-CC705363B34F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9767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6D70-5D24-20A2-2094-8996EE584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00BAC-7820-823A-3358-B1F4DA96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A79E-0C9A-2C36-24CF-0CC25C88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ED44-BDF7-D2F5-FEAC-F1E0E860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41DE5-E37A-5B9F-9A56-B916D8EC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3680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7736-EE95-E083-7799-1B4FC43C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5917D-02E4-3205-E29C-E594598C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32385-B5A0-C108-7770-519C7953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5259-D6B7-447D-6D1C-852C780E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D2BAC-086D-4A5F-8EB6-84D13F7D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1731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870DC-5E73-DF29-EE8E-F4AD5562C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BC551-76DD-B6F7-52E4-E84A5A8D3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CAFB3-2825-494C-76F4-96202624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24D3-1BC8-06C8-D789-074B3A4C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C5288-DC1F-0332-2177-10997AAB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6896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E6E3-4BC6-0EB5-B484-150D1785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3FF12-7982-6251-01D2-431C71FF0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F6A60-CD47-3DC1-F958-D61B6DDF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D1CD5-53B8-6C60-D900-23A45B7C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17966-F2AA-1DD0-2AA5-9179E281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6665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4FA4-4E34-117E-F3BD-74941B7E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5F778-62DA-44D3-CD91-17482321F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89AD9-12A0-29FD-8C39-D58286E1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FD72-5E91-EDD1-EE7E-94F0DE71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31F1C-0487-521D-2452-6F98DBB5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920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5EEC-561F-81C6-7E60-731BB6F8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BE64-E229-0D06-880A-F328679B0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DCD1F-7FA3-FFDB-1791-4D3844784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FA571-C4C3-5734-67AE-D9D8C310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7A1AC-BB74-0C88-A9FF-02726EBA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05806-AEBA-65A6-0BA3-3488A38F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9164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562D-3E7D-6A48-FF71-C3F655C8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A201-7428-F12F-A451-B94A02D51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9E8E0-477F-8F13-98C6-022941E4B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FD327-5305-DC58-2AEB-10388A411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8B8D2-9A06-92CF-7EC4-9BC79035B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DFDB5-F8E3-AC76-536E-8AF7771E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A260D-B99F-C519-8CBD-8748A98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D165F-F429-ABA2-123D-853113C5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833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2E79-D387-797D-7055-A2933094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DAFEF-608D-94F4-8F8F-45645E7C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FA34E-500F-4816-2F26-BA8C53A2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3A4BA-D38F-971F-822A-169788BE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6685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FDB91-155F-6F3A-D3D0-E772C628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98E57-65B6-F86F-6EEA-4EC32BC6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07D1C-0AAD-C20D-73DB-456A9D6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2270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D82A-8F4A-EAEA-FB3E-DD689F5B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4E384-FDC5-3372-9201-858D10A3B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B6EFA-5EAB-273A-0B8D-71105A0FD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8F5AF-6DDB-A7E6-DAE6-91AFD45D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4C34A-593C-A9DC-534D-C2A8FD83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BF233-FF45-0948-1744-8221381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6289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549F-A9BE-5668-E913-A44E95FF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35FAE-6FD2-D78D-A341-8A0B383D8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C7F6-75E2-1467-8E1C-1358D67E8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7BFB-F7B3-1A8A-2AB3-A1C417D8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02C65-432E-1B59-9A8F-1F48EE3E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4B973-5B20-ED38-DFA5-4809A72E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0084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E7C5F-7416-DF45-6770-1C798B24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267E-D38E-A313-F7FD-1A445B26E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104BA-3ECA-F675-3864-73F4BA98A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AD0F55-62C0-4451-84D3-D2FE4564C84A}" type="datetimeFigureOut">
              <a:rPr lang="sv-FI" smtClean="0"/>
              <a:t>19-01-2026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EC547-90B2-7B35-3FAD-AFF6B1329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BA79F-F01B-75FB-6737-247DB6586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14D858-0323-4A3D-B8EE-2E1DEA977D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802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craftandcreativity.com/blog/2016/07/15/blackboardpebbles/" TargetMode="External"/><Relationship Id="rId7" Type="http://schemas.openxmlformats.org/officeDocument/2006/relationships/hyperlink" Target="https://www.lekolar.se/sortiment/skapa/material-for-skapande/traprodukter/pinnar/glasspinnar-5000-pac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wexthuset.com/fakta-och-rad/om-odling-och-skotsel-av-tradgard-och-vaxter/odlingstips-for-tradgard-balkong-och-inne/ateranvand-dina-vaxtetiketter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DB7106-65D7-57F8-0E98-E1D6769A2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EB7DE-87C7-270F-C5AE-E65803E73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sv-SE" dirty="0" err="1"/>
              <a:t>Puutarhan</a:t>
            </a:r>
            <a:r>
              <a:rPr lang="sv-SE" dirty="0"/>
              <a:t> </a:t>
            </a:r>
            <a:r>
              <a:rPr lang="sv-SE" dirty="0" err="1"/>
              <a:t>kyltit</a:t>
            </a:r>
            <a:endParaRPr lang="sv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2A7F9-FB54-CF4B-3983-9FD17CD10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sv-SE" dirty="0" err="1"/>
              <a:t>Esimerkkejä</a:t>
            </a:r>
            <a:endParaRPr lang="sv-SE" dirty="0"/>
          </a:p>
          <a:p>
            <a:r>
              <a:rPr lang="sv-SE" sz="1400" dirty="0"/>
              <a:t>Kuvat: Ida </a:t>
            </a:r>
            <a:r>
              <a:rPr lang="sv-SE" sz="1400" dirty="0" err="1"/>
              <a:t>Wahtera</a:t>
            </a:r>
            <a:r>
              <a:rPr lang="sv-SE" sz="1400" dirty="0"/>
              <a:t>, </a:t>
            </a:r>
            <a:r>
              <a:rPr lang="sv-SE" sz="1400"/>
              <a:t>Solf lärcenter</a:t>
            </a:r>
            <a:endParaRPr lang="sv-SE" sz="1400" dirty="0"/>
          </a:p>
        </p:txBody>
      </p:sp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27A08559-CA47-F213-E74A-ED83E3DDD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2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51E6-A09E-1FC3-A68F-1516E7E6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Integrointi</a:t>
            </a:r>
            <a:r>
              <a:rPr lang="sv-SE" dirty="0"/>
              <a:t> </a:t>
            </a:r>
            <a:r>
              <a:rPr lang="sv-SE" dirty="0" err="1"/>
              <a:t>ruotsin</a:t>
            </a:r>
            <a:r>
              <a:rPr lang="sv-SE" dirty="0"/>
              <a:t> tai </a:t>
            </a:r>
            <a:r>
              <a:rPr lang="sv-SE" dirty="0" err="1"/>
              <a:t>englannin</a:t>
            </a:r>
            <a:r>
              <a:rPr lang="sv-SE" dirty="0"/>
              <a:t> </a:t>
            </a:r>
            <a:r>
              <a:rPr lang="sv-SE" dirty="0" err="1"/>
              <a:t>kieleen</a:t>
            </a:r>
            <a:endParaRPr lang="sv-FI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4742-D1C6-B373-90B3-5D933158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54" y="1715456"/>
            <a:ext cx="10153617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Kuvien esimerkissä ruotsinkieliset oppilaat ovat työskennelleet kylttien kanssa projektissa, jossa yhdistettiin suomen kieltä ja käsitöitä.</a:t>
            </a:r>
          </a:p>
          <a:p>
            <a:r>
              <a:rPr lang="fi-FI" dirty="0"/>
              <a:t>Listaa ensin kaikki vihannekset, joita aiotte kasvattaa.</a:t>
            </a:r>
          </a:p>
          <a:p>
            <a:r>
              <a:rPr lang="fi-FI" dirty="0"/>
              <a:t>Käännä ruotsiksi, englanniksi tai jollekin muulle puutarhan kannalta merkitykselliselle kielelle.</a:t>
            </a:r>
          </a:p>
          <a:p>
            <a:r>
              <a:rPr lang="fi-FI" dirty="0"/>
              <a:t>Jaa lajit/lajikkeet niin, että jokainen ottaa vastuun ainakin yhdestä lajista.</a:t>
            </a:r>
          </a:p>
          <a:p>
            <a:r>
              <a:rPr lang="fi-FI" i="1" dirty="0"/>
              <a:t>Lajikkeiden</a:t>
            </a:r>
            <a:r>
              <a:rPr lang="fi-FI" dirty="0"/>
              <a:t> nimet voidaan kirjoittaa lyijykynällä, jotta kylttejä voidaan käyttää uudelleen vuodesta toiseen.</a:t>
            </a:r>
            <a:endParaRPr lang="sv-FI" dirty="0"/>
          </a:p>
        </p:txBody>
      </p:sp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7EB69574-E9D8-2AF0-F747-B0FF36888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B4453ACD-D2E1-EBA9-FE96-12C0AACB6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30" y="272145"/>
            <a:ext cx="990598" cy="62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6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F0962-F64B-AC63-BDE2-CF904334A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98" y="4344055"/>
            <a:ext cx="9701804" cy="1036322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81D46D4B-0076-61F6-C56E-CD73FB12C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  <p:pic>
        <p:nvPicPr>
          <p:cNvPr id="6" name="Picture 5" descr="A black and orange text&#10;&#10;AI-generated content may be incorrect.">
            <a:extLst>
              <a:ext uri="{FF2B5EF4-FFF2-40B4-BE49-F238E27FC236}">
                <a16:creationId xmlns:a16="http://schemas.microsoft.com/office/drawing/2014/main" id="{34CB118D-87F4-89ED-77C4-E488CB680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6126"/>
            <a:ext cx="4889002" cy="15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8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2E92-898E-CDA2-2AAE-9BB53C3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i-FI" sz="5100" dirty="0"/>
              <a:t>Kylttejä voi tehdä monista eri materiaaleista</a:t>
            </a:r>
            <a:endParaRPr lang="en-US" sz="5100" dirty="0"/>
          </a:p>
        </p:txBody>
      </p:sp>
      <p:pic>
        <p:nvPicPr>
          <p:cNvPr id="1026" name="Picture 2" descr="Pebble plant markers - by Craft &amp; Creativity">
            <a:hlinkClick r:id="rId3"/>
            <a:extLst>
              <a:ext uri="{FF2B5EF4-FFF2-40B4-BE49-F238E27FC236}">
                <a16:creationId xmlns:a16="http://schemas.microsoft.com/office/drawing/2014/main" id="{41C99D2B-C708-FA4D-C2EF-7CF55E84A5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52" y="329184"/>
            <a:ext cx="3758184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gagnade plantetiktter för återanvändning">
            <a:hlinkClick r:id="rId5"/>
            <a:extLst>
              <a:ext uri="{FF2B5EF4-FFF2-40B4-BE49-F238E27FC236}">
                <a16:creationId xmlns:a16="http://schemas.microsoft.com/office/drawing/2014/main" id="{8D749E41-13D7-300E-9B19-20D923ED5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4528" y="798957"/>
            <a:ext cx="3758184" cy="28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lasspinnar 5000-pack - Lekolar">
            <a:hlinkClick r:id="rId7"/>
            <a:extLst>
              <a:ext uri="{FF2B5EF4-FFF2-40B4-BE49-F238E27FC236}">
                <a16:creationId xmlns:a16="http://schemas.microsoft.com/office/drawing/2014/main" id="{ED29135C-6948-F738-D2BA-083A2219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7304" y="892912"/>
            <a:ext cx="3758184" cy="263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DFEF8A7B-4311-C1AD-A940-DA2085AEB6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0FF78-E2E9-2B48-E84F-45306F9D0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94DB48-6761-3ECD-552A-A75C4BFCB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Kuinka tehdä suurempia kylttejä askarteluprojektina</a:t>
            </a:r>
            <a:endParaRPr lang="sv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75AE59-FAFA-6D25-7B7E-E13F99CDA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B8ABFD34-0E84-A728-D6D6-60835DB23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8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796AA-8A4E-AC76-9D49-60AB0C526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13198-EDBC-DE3F-422C-8C57FAFB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Kartoita</a:t>
            </a:r>
            <a:r>
              <a:rPr lang="en-US" sz="4800" dirty="0"/>
              <a:t> </a:t>
            </a:r>
            <a:r>
              <a:rPr lang="en-US" sz="4800" dirty="0" err="1"/>
              <a:t>puutyöverstaan</a:t>
            </a:r>
            <a:r>
              <a:rPr lang="en-US" sz="4800" dirty="0"/>
              <a:t> </a:t>
            </a:r>
            <a:r>
              <a:rPr lang="en-US" sz="4800" dirty="0" err="1"/>
              <a:t>jämälaatikko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D877B6-D011-4A76-A261-51789875B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885" r="1" b="27883"/>
          <a:stretch>
            <a:fillRect/>
          </a:stretch>
        </p:blipFill>
        <p:spPr>
          <a:xfrm rot="10800000"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5C30F45A-C480-A93B-C8E6-79D693402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0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B6729-FAB2-2930-966C-C9111CB9E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365A2-52F6-F4DE-8C0E-C82927DE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4800" dirty="0"/>
              <a:t>Sahaa kepit ylijääneistä listoista tai ohuista jämäpaloista</a:t>
            </a: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F0398-BEA8-F074-D4B7-69398AE2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2944" r="1" b="6824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8710E33-72DD-E3EB-21BB-653E37E773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E071D-AF74-2119-90CD-83419EAD8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B24FB-EC9D-656B-7CD9-BCDD3D68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4800" dirty="0"/>
              <a:t>Sahaa sopivat palat kirjoitusta varten, hio tarvittaessa</a:t>
            </a: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74743A-1295-F0CF-CFB8-47E85DD75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7407" r="-1" b="12593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AA8EC3A1-1604-91A7-937B-77B70FF0D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C1007-63A0-7934-E9EE-D706C42BA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33328-EECC-3739-E5D3-A844B5CE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4800" dirty="0"/>
              <a:t>Liimaa, naulaa tai ruuvaa kiinni</a:t>
            </a: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2171CB-B2A3-2F7A-13C1-BABEABF58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763" r="1" b="27005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9F528C19-D4E8-2890-F796-C78BD63097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3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17A56-EE84-8235-7800-57524E292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48A67-29A2-7322-3DAE-A9B6ED59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Kirjoita lajien ja lajikkeiden nimet polttamalla tai vedenkestävällä tussilla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8A1084-0408-EDC6-122E-91501E2BF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62" b="24892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ADCF77EE-0A02-E925-B57A-7835ACF56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B93486-41A4-3930-2971-4EF2D672E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b="11759"/>
          <a:stretch>
            <a:fillRect/>
          </a:stretch>
        </p:blipFill>
        <p:spPr>
          <a:xfrm>
            <a:off x="0" y="1457507"/>
            <a:ext cx="4818470" cy="5400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AF4DA-E825-23D9-85FC-A05941B6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Anna </a:t>
            </a:r>
            <a:r>
              <a:rPr lang="en-US" sz="4800" dirty="0" err="1"/>
              <a:t>liiman</a:t>
            </a:r>
            <a:r>
              <a:rPr lang="en-US" sz="4800" dirty="0"/>
              <a:t> ja </a:t>
            </a:r>
            <a:r>
              <a:rPr lang="en-US" sz="4800" dirty="0" err="1"/>
              <a:t>värin</a:t>
            </a:r>
            <a:r>
              <a:rPr lang="en-US" sz="4800" dirty="0"/>
              <a:t> </a:t>
            </a:r>
            <a:r>
              <a:rPr lang="en-US" sz="4800" dirty="0" err="1"/>
              <a:t>kuivua</a:t>
            </a: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F4E1E1-5D59-BC36-2D86-75CF7E034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985" r="-1" b="23484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4" name="Picture 3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A4F472F3-51CF-F915-3612-AD38AB039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6097679"/>
            <a:ext cx="208597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9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CE45D3F8093458218BCFC035F4509" ma:contentTypeVersion="16" ma:contentTypeDescription="Create a new document." ma:contentTypeScope="" ma:versionID="de61c17f890e6e96bc4113c5f478fb63">
  <xsd:schema xmlns:xsd="http://www.w3.org/2001/XMLSchema" xmlns:xs="http://www.w3.org/2001/XMLSchema" xmlns:p="http://schemas.microsoft.com/office/2006/metadata/properties" xmlns:ns2="b16f901c-1ec3-44f9-beff-c2a51b0f2f12" xmlns:ns3="c69b636b-89e7-41cb-8d97-21955ee7ce93" targetNamespace="http://schemas.microsoft.com/office/2006/metadata/properties" ma:root="true" ma:fieldsID="6d15c65e216097c844627369e92de186" ns2:_="" ns3:_="">
    <xsd:import namespace="b16f901c-1ec3-44f9-beff-c2a51b0f2f12"/>
    <xsd:import namespace="c69b636b-89e7-41cb-8d97-21955ee7ce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f901c-1ec3-44f9-beff-c2a51b0f2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22cd526b-37ab-4c79-b1e8-cbc2676fe5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b636b-89e7-41cb-8d97-21955ee7ce9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9c3cd4f-02e6-4f75-90ed-71b7189d24d7}" ma:internalName="TaxCatchAll" ma:showField="CatchAllData" ma:web="c69b636b-89e7-41cb-8d97-21955ee7ce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9b636b-89e7-41cb-8d97-21955ee7ce93" xsi:nil="true"/>
    <lcf76f155ced4ddcb4097134ff3c332f xmlns="b16f901c-1ec3-44f9-beff-c2a51b0f2f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6DD00C-BEDF-48F7-8399-50A54EC9EC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6f901c-1ec3-44f9-beff-c2a51b0f2f12"/>
    <ds:schemaRef ds:uri="c69b636b-89e7-41cb-8d97-21955ee7ce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D4EB17-5B3E-4D80-A094-1596CC92E2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E38A21-456E-4B7A-B3A0-909046ADF0C7}">
  <ds:schemaRefs>
    <ds:schemaRef ds:uri="http://schemas.microsoft.com/office/2006/metadata/properties"/>
    <ds:schemaRef ds:uri="http://schemas.microsoft.com/office/infopath/2007/PartnerControls"/>
    <ds:schemaRef ds:uri="c69b636b-89e7-41cb-8d97-21955ee7ce93"/>
    <ds:schemaRef ds:uri="b16f901c-1ec3-44f9-beff-c2a51b0f2f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135</Words>
  <Application>Microsoft Office PowerPoint</Application>
  <PresentationFormat>Widescreen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Puutarhan kyltit</vt:lpstr>
      <vt:lpstr>Kylttejä voi tehdä monista eri materiaaleista</vt:lpstr>
      <vt:lpstr>Kuinka tehdä suurempia kylttejä askarteluprojektina</vt:lpstr>
      <vt:lpstr>Kartoita puutyöverstaan jämälaatikko</vt:lpstr>
      <vt:lpstr>Sahaa kepit ylijääneistä listoista tai ohuista jämäpaloista</vt:lpstr>
      <vt:lpstr>Sahaa sopivat palat kirjoitusta varten, hio tarvittaessa</vt:lpstr>
      <vt:lpstr>Liimaa, naulaa tai ruuvaa kiinni</vt:lpstr>
      <vt:lpstr>Kirjoita lajien ja lajikkeiden nimet polttamalla tai vedenkestävällä tussilla</vt:lpstr>
      <vt:lpstr>Anna liiman ja värin kuivua</vt:lpstr>
      <vt:lpstr>Integrointi ruotsin tai englannin kieleen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Svens</dc:creator>
  <cp:lastModifiedBy>Maria Svens</cp:lastModifiedBy>
  <cp:revision>22</cp:revision>
  <dcterms:created xsi:type="dcterms:W3CDTF">2025-06-23T06:58:02Z</dcterms:created>
  <dcterms:modified xsi:type="dcterms:W3CDTF">2026-01-19T11:10:09Z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0x0101002B9CE45D3F8093458218BCFC035F4509</vt:lpwstr>
  </property>
  <property fmtid="{D5CDD505-2E9C-101B-9397-08002B2CF9AE}" pid="3" name="MediaServiceImageTags">
    <vt:lpwstr/>
  </property>
</Properties>
</file>