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1" r:id="rId6"/>
    <p:sldId id="262" r:id="rId7"/>
    <p:sldId id="260" r:id="rId8"/>
    <p:sldId id="264" r:id="rId9"/>
    <p:sldId id="263" r:id="rId10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C773E6-D213-4D8A-B2F0-8DB5073DA473}" v="13" dt="2026-01-08T09:38:02.8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Svens" userId="5aff4963-c215-40e4-b49d-6a0e520b12df" providerId="ADAL" clId="{0BF05E6D-BEC7-4125-9DC9-799A5C887CDA}"/>
    <pc:docChg chg="custSel modSld">
      <pc:chgData name="Maria Svens" userId="5aff4963-c215-40e4-b49d-6a0e520b12df" providerId="ADAL" clId="{0BF05E6D-BEC7-4125-9DC9-799A5C887CDA}" dt="2026-01-08T09:38:19.204" v="610" actId="27636"/>
      <pc:docMkLst>
        <pc:docMk/>
      </pc:docMkLst>
      <pc:sldChg chg="modSp mod">
        <pc:chgData name="Maria Svens" userId="5aff4963-c215-40e4-b49d-6a0e520b12df" providerId="ADAL" clId="{0BF05E6D-BEC7-4125-9DC9-799A5C887CDA}" dt="2026-01-08T09:32:28.472" v="302" actId="27636"/>
        <pc:sldMkLst>
          <pc:docMk/>
          <pc:sldMk cId="2535336012" sldId="256"/>
        </pc:sldMkLst>
        <pc:spChg chg="mod">
          <ac:chgData name="Maria Svens" userId="5aff4963-c215-40e4-b49d-6a0e520b12df" providerId="ADAL" clId="{0BF05E6D-BEC7-4125-9DC9-799A5C887CDA}" dt="2026-01-08T09:32:00.299" v="282" actId="20577"/>
          <ac:spMkLst>
            <pc:docMk/>
            <pc:sldMk cId="2535336012" sldId="256"/>
            <ac:spMk id="2" creationId="{3738BDDC-EAEB-C278-7AA6-0AA1EA936F08}"/>
          </ac:spMkLst>
        </pc:spChg>
        <pc:spChg chg="mod">
          <ac:chgData name="Maria Svens" userId="5aff4963-c215-40e4-b49d-6a0e520b12df" providerId="ADAL" clId="{0BF05E6D-BEC7-4125-9DC9-799A5C887CDA}" dt="2026-01-08T09:32:28.472" v="302" actId="27636"/>
          <ac:spMkLst>
            <pc:docMk/>
            <pc:sldMk cId="2535336012" sldId="256"/>
            <ac:spMk id="3" creationId="{70670F5D-A90D-66F5-07A1-822D65550C53}"/>
          </ac:spMkLst>
        </pc:spChg>
      </pc:sldChg>
      <pc:sldChg chg="modSp mod">
        <pc:chgData name="Maria Svens" userId="5aff4963-c215-40e4-b49d-6a0e520b12df" providerId="ADAL" clId="{0BF05E6D-BEC7-4125-9DC9-799A5C887CDA}" dt="2026-01-08T09:33:32.176" v="313" actId="20577"/>
        <pc:sldMkLst>
          <pc:docMk/>
          <pc:sldMk cId="714374421" sldId="257"/>
        </pc:sldMkLst>
        <pc:spChg chg="mod">
          <ac:chgData name="Maria Svens" userId="5aff4963-c215-40e4-b49d-6a0e520b12df" providerId="ADAL" clId="{0BF05E6D-BEC7-4125-9DC9-799A5C887CDA}" dt="2026-01-08T09:32:50.913" v="304"/>
          <ac:spMkLst>
            <pc:docMk/>
            <pc:sldMk cId="714374421" sldId="257"/>
            <ac:spMk id="2" creationId="{505BAAAD-B209-7DB7-910D-80B3B0D2BB53}"/>
          </ac:spMkLst>
        </pc:spChg>
        <pc:spChg chg="mod">
          <ac:chgData name="Maria Svens" userId="5aff4963-c215-40e4-b49d-6a0e520b12df" providerId="ADAL" clId="{0BF05E6D-BEC7-4125-9DC9-799A5C887CDA}" dt="2026-01-08T09:33:32.176" v="313" actId="20577"/>
          <ac:spMkLst>
            <pc:docMk/>
            <pc:sldMk cId="714374421" sldId="257"/>
            <ac:spMk id="3" creationId="{4515CB89-65EE-D6D2-C35D-8D3200AED6A2}"/>
          </ac:spMkLst>
        </pc:spChg>
      </pc:sldChg>
      <pc:sldChg chg="modSp mod">
        <pc:chgData name="Maria Svens" userId="5aff4963-c215-40e4-b49d-6a0e520b12df" providerId="ADAL" clId="{0BF05E6D-BEC7-4125-9DC9-799A5C887CDA}" dt="2026-01-08T09:32:46.289" v="303"/>
        <pc:sldMkLst>
          <pc:docMk/>
          <pc:sldMk cId="3568995596" sldId="258"/>
        </pc:sldMkLst>
        <pc:spChg chg="mod">
          <ac:chgData name="Maria Svens" userId="5aff4963-c215-40e4-b49d-6a0e520b12df" providerId="ADAL" clId="{0BF05E6D-BEC7-4125-9DC9-799A5C887CDA}" dt="2026-01-08T09:32:46.289" v="303"/>
          <ac:spMkLst>
            <pc:docMk/>
            <pc:sldMk cId="3568995596" sldId="258"/>
            <ac:spMk id="2" creationId="{8E64D2ED-37EB-9C4D-C43F-031591042091}"/>
          </ac:spMkLst>
        </pc:spChg>
      </pc:sldChg>
      <pc:sldChg chg="modSp mod">
        <pc:chgData name="Maria Svens" userId="5aff4963-c215-40e4-b49d-6a0e520b12df" providerId="ADAL" clId="{0BF05E6D-BEC7-4125-9DC9-799A5C887CDA}" dt="2026-01-08T09:33:49.211" v="320" actId="20577"/>
        <pc:sldMkLst>
          <pc:docMk/>
          <pc:sldMk cId="601898504" sldId="259"/>
        </pc:sldMkLst>
        <pc:spChg chg="mod">
          <ac:chgData name="Maria Svens" userId="5aff4963-c215-40e4-b49d-6a0e520b12df" providerId="ADAL" clId="{0BF05E6D-BEC7-4125-9DC9-799A5C887CDA}" dt="2026-01-08T09:33:49.211" v="320" actId="20577"/>
          <ac:spMkLst>
            <pc:docMk/>
            <pc:sldMk cId="601898504" sldId="259"/>
            <ac:spMk id="2" creationId="{09FFE74E-77DC-2459-E893-91865D9EF2E3}"/>
          </ac:spMkLst>
        </pc:spChg>
      </pc:sldChg>
      <pc:sldChg chg="modSp mod">
        <pc:chgData name="Maria Svens" userId="5aff4963-c215-40e4-b49d-6a0e520b12df" providerId="ADAL" clId="{0BF05E6D-BEC7-4125-9DC9-799A5C887CDA}" dt="2026-01-08T09:36:52.725" v="484" actId="20577"/>
        <pc:sldMkLst>
          <pc:docMk/>
          <pc:sldMk cId="2377678049" sldId="260"/>
        </pc:sldMkLst>
        <pc:spChg chg="mod">
          <ac:chgData name="Maria Svens" userId="5aff4963-c215-40e4-b49d-6a0e520b12df" providerId="ADAL" clId="{0BF05E6D-BEC7-4125-9DC9-799A5C887CDA}" dt="2026-01-08T09:36:16.337" v="475" actId="20577"/>
          <ac:spMkLst>
            <pc:docMk/>
            <pc:sldMk cId="2377678049" sldId="260"/>
            <ac:spMk id="2" creationId="{72096B67-F061-5377-5169-29FB8214C7D9}"/>
          </ac:spMkLst>
        </pc:spChg>
        <pc:spChg chg="mod">
          <ac:chgData name="Maria Svens" userId="5aff4963-c215-40e4-b49d-6a0e520b12df" providerId="ADAL" clId="{0BF05E6D-BEC7-4125-9DC9-799A5C887CDA}" dt="2026-01-08T09:36:52.725" v="484" actId="20577"/>
          <ac:spMkLst>
            <pc:docMk/>
            <pc:sldMk cId="2377678049" sldId="260"/>
            <ac:spMk id="3" creationId="{D619C37F-B1C3-6E04-4C35-2B5739C1FC93}"/>
          </ac:spMkLst>
        </pc:spChg>
      </pc:sldChg>
      <pc:sldChg chg="modSp mod">
        <pc:chgData name="Maria Svens" userId="5aff4963-c215-40e4-b49d-6a0e520b12df" providerId="ADAL" clId="{0BF05E6D-BEC7-4125-9DC9-799A5C887CDA}" dt="2026-01-08T09:36:02.140" v="446" actId="313"/>
        <pc:sldMkLst>
          <pc:docMk/>
          <pc:sldMk cId="1749182753" sldId="261"/>
        </pc:sldMkLst>
        <pc:spChg chg="mod">
          <ac:chgData name="Maria Svens" userId="5aff4963-c215-40e4-b49d-6a0e520b12df" providerId="ADAL" clId="{0BF05E6D-BEC7-4125-9DC9-799A5C887CDA}" dt="2026-01-08T09:34:11.846" v="323" actId="207"/>
          <ac:spMkLst>
            <pc:docMk/>
            <pc:sldMk cId="1749182753" sldId="261"/>
            <ac:spMk id="2" creationId="{9CDDB1DE-B521-3687-E6C1-48845DB2A5CF}"/>
          </ac:spMkLst>
        </pc:spChg>
        <pc:spChg chg="mod">
          <ac:chgData name="Maria Svens" userId="5aff4963-c215-40e4-b49d-6a0e520b12df" providerId="ADAL" clId="{0BF05E6D-BEC7-4125-9DC9-799A5C887CDA}" dt="2026-01-08T09:36:02.140" v="446" actId="313"/>
          <ac:spMkLst>
            <pc:docMk/>
            <pc:sldMk cId="1749182753" sldId="261"/>
            <ac:spMk id="3" creationId="{FDBB10DF-CCBA-A62C-C814-2BEDC407C750}"/>
          </ac:spMkLst>
        </pc:spChg>
      </pc:sldChg>
      <pc:sldChg chg="modSp mod">
        <pc:chgData name="Maria Svens" userId="5aff4963-c215-40e4-b49d-6a0e520b12df" providerId="ADAL" clId="{0BF05E6D-BEC7-4125-9DC9-799A5C887CDA}" dt="2026-01-08T09:36:11.181" v="461" actId="20577"/>
        <pc:sldMkLst>
          <pc:docMk/>
          <pc:sldMk cId="3381146941" sldId="262"/>
        </pc:sldMkLst>
        <pc:spChg chg="mod">
          <ac:chgData name="Maria Svens" userId="5aff4963-c215-40e4-b49d-6a0e520b12df" providerId="ADAL" clId="{0BF05E6D-BEC7-4125-9DC9-799A5C887CDA}" dt="2026-01-08T09:36:11.181" v="461" actId="20577"/>
          <ac:spMkLst>
            <pc:docMk/>
            <pc:sldMk cId="3381146941" sldId="262"/>
            <ac:spMk id="2" creationId="{EAE8371F-8D4C-B598-814D-8E0EEB9B25A9}"/>
          </ac:spMkLst>
        </pc:spChg>
      </pc:sldChg>
      <pc:sldChg chg="modSp mod">
        <pc:chgData name="Maria Svens" userId="5aff4963-c215-40e4-b49d-6a0e520b12df" providerId="ADAL" clId="{0BF05E6D-BEC7-4125-9DC9-799A5C887CDA}" dt="2026-01-08T09:38:19.204" v="610" actId="27636"/>
        <pc:sldMkLst>
          <pc:docMk/>
          <pc:sldMk cId="674713673" sldId="263"/>
        </pc:sldMkLst>
        <pc:spChg chg="mod">
          <ac:chgData name="Maria Svens" userId="5aff4963-c215-40e4-b49d-6a0e520b12df" providerId="ADAL" clId="{0BF05E6D-BEC7-4125-9DC9-799A5C887CDA}" dt="2026-01-08T09:37:37.821" v="587" actId="20577"/>
          <ac:spMkLst>
            <pc:docMk/>
            <pc:sldMk cId="674713673" sldId="263"/>
            <ac:spMk id="2" creationId="{24FF5D09-DEE4-53A1-4B9C-946AFF1F1127}"/>
          </ac:spMkLst>
        </pc:spChg>
        <pc:spChg chg="mod">
          <ac:chgData name="Maria Svens" userId="5aff4963-c215-40e4-b49d-6a0e520b12df" providerId="ADAL" clId="{0BF05E6D-BEC7-4125-9DC9-799A5C887CDA}" dt="2026-01-08T09:38:19.204" v="610" actId="27636"/>
          <ac:spMkLst>
            <pc:docMk/>
            <pc:sldMk cId="674713673" sldId="263"/>
            <ac:spMk id="3" creationId="{0A06B957-0CCD-A1FC-799E-E9E25EA7A870}"/>
          </ac:spMkLst>
        </pc:spChg>
      </pc:sldChg>
      <pc:sldChg chg="modSp mod">
        <pc:chgData name="Maria Svens" userId="5aff4963-c215-40e4-b49d-6a0e520b12df" providerId="ADAL" clId="{0BF05E6D-BEC7-4125-9DC9-799A5C887CDA}" dt="2026-01-08T09:37:43.099" v="589" actId="20577"/>
        <pc:sldMkLst>
          <pc:docMk/>
          <pc:sldMk cId="3594188487" sldId="264"/>
        </pc:sldMkLst>
        <pc:spChg chg="mod">
          <ac:chgData name="Maria Svens" userId="5aff4963-c215-40e4-b49d-6a0e520b12df" providerId="ADAL" clId="{0BF05E6D-BEC7-4125-9DC9-799A5C887CDA}" dt="2026-01-08T09:37:43.099" v="589" actId="20577"/>
          <ac:spMkLst>
            <pc:docMk/>
            <pc:sldMk cId="3594188487" sldId="264"/>
            <ac:spMk id="2" creationId="{83971F91-5709-002F-5053-441F8E9C0FB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DF291-1BA3-45A6-A522-CE64926876C5}" type="datetimeFigureOut">
              <a:rPr lang="sv-FI" smtClean="0"/>
              <a:t>08-01-2026</a:t>
            </a:fld>
            <a:endParaRPr lang="sv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312EF-1343-4EC0-99E9-7D96E17FC900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16915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Här finns en rödbeta.</a:t>
            </a:r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312EF-1343-4EC0-99E9-7D96E17FC900}" type="slidenum">
              <a:rPr lang="sv-FI" smtClean="0"/>
              <a:t>4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45560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C0CB5-D667-8DFB-B06B-FAED27F37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683AE6-80DB-ED98-ECC7-7E4506580A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48C314-47AC-5C8B-5079-DEE4A367A5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Här finns en rödbeta.</a:t>
            </a:r>
            <a:endParaRPr lang="sv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1130E-3EC9-5621-4C61-F67EEA0954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312EF-1343-4EC0-99E9-7D96E17FC900}" type="slidenum">
              <a:rPr lang="sv-FI" smtClean="0"/>
              <a:t>5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679849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Här behövs tre örter, t.ex. A timjan, B oregano och C citronmeliss. </a:t>
            </a:r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312EF-1343-4EC0-99E9-7D96E17FC900}" type="slidenum">
              <a:rPr lang="sv-FI" smtClean="0"/>
              <a:t>7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495874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Här behövs en burk vardera och en sked eller pincett att ta en bit med. </a:t>
            </a:r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312EF-1343-4EC0-99E9-7D96E17FC900}" type="slidenum">
              <a:rPr lang="sv-FI" smtClean="0"/>
              <a:t>9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87663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1CA79-930D-35CD-D19D-76420DEE5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1490E5-D9A3-36A0-B221-8E9E012C9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2DF80-0AEE-43FC-9B09-A4977997D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4DAD-3E3B-47AF-88E7-62F863AFDA51}" type="datetimeFigureOut">
              <a:rPr lang="sv-FI" smtClean="0"/>
              <a:t>08-01-2026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7D556-18D0-ED0F-9A6B-5B21EE638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2707A-1B98-3C43-AD71-A00A3EF84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DA2F-13F3-4294-BF65-823581A01BB2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825749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98AA5-485F-527C-1C3D-8D99B3BAE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07B8A7-BF92-9CB9-E16D-56496A55B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EBAB4-C77A-1185-95A6-58FBA0030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4DAD-3E3B-47AF-88E7-62F863AFDA51}" type="datetimeFigureOut">
              <a:rPr lang="sv-FI" smtClean="0"/>
              <a:t>08-01-2026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D12F2-6BCF-F59B-2084-016AD965E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01F1C-D1BB-0F9C-9A8F-F1E01D83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DA2F-13F3-4294-BF65-823581A01BB2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84992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DB78D-7BAC-717D-56FF-55C552EA46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D694D-0201-1CC9-EE66-2B69749E1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414C0-95A8-B7B9-30A2-EA3441D6B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4DAD-3E3B-47AF-88E7-62F863AFDA51}" type="datetimeFigureOut">
              <a:rPr lang="sv-FI" smtClean="0"/>
              <a:t>08-01-2026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6CAEF-B68F-2D0C-A9C8-21EF6722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2D24D-A45D-68C3-DC36-3FB35EC21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DA2F-13F3-4294-BF65-823581A01BB2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891245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066B9-D6B4-0AC3-48D2-CED4C1452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C4B71-8E16-25B8-8178-47E92841F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6CF03-D9F8-27FE-52EA-A06AF774C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4DAD-3E3B-47AF-88E7-62F863AFDA51}" type="datetimeFigureOut">
              <a:rPr lang="sv-FI" smtClean="0"/>
              <a:t>08-01-2026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973AE-9A08-44CC-7A7C-925DD75C7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27A6E-FB90-88D6-D3A7-3D8F5420E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DA2F-13F3-4294-BF65-823581A01BB2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26476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614EF-254B-EF9D-BB7C-71766DD3C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0AF12-5369-8265-ECBB-85FED66E0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D43B9-CDE7-974A-B499-EE4BF1343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4DAD-3E3B-47AF-88E7-62F863AFDA51}" type="datetimeFigureOut">
              <a:rPr lang="sv-FI" smtClean="0"/>
              <a:t>08-01-2026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B2836-CF0B-980D-719A-7592D988B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1C29D-BB85-8ABC-F22F-15081FAC9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DA2F-13F3-4294-BF65-823581A01BB2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99017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9DF7F-3305-5DBD-343E-56820FB0D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A53A5-7B27-70C6-FD7F-FB20622CF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3B9F16-7D63-9D2E-4C55-C1D581EAC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35B34-8C63-8ADA-8495-EE50016E6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4DAD-3E3B-47AF-88E7-62F863AFDA51}" type="datetimeFigureOut">
              <a:rPr lang="sv-FI" smtClean="0"/>
              <a:t>08-01-2026</a:t>
            </a:fld>
            <a:endParaRPr lang="sv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F4902-79C3-E6D4-769D-702A3B335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18521-57C2-79A6-392D-760D2FBD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DA2F-13F3-4294-BF65-823581A01BB2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91035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0769C-1489-4572-C538-9039EF45A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925F0-AE1F-ED0E-DC81-0C3442EC4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22D48-9CD2-3E5F-FD5F-CE8A00C66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53FB5-B8A2-4C0B-85D3-75363E5F44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D243DF-18DA-78FD-661D-0863B60EF1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1911FA-229C-CA75-70AD-ED92030FF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4DAD-3E3B-47AF-88E7-62F863AFDA51}" type="datetimeFigureOut">
              <a:rPr lang="sv-FI" smtClean="0"/>
              <a:t>08-01-2026</a:t>
            </a:fld>
            <a:endParaRPr lang="sv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F26DC2-EBD6-AA0A-BB9E-FB1528BB0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46BD2E-2E22-E242-9A48-091E0A66E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DA2F-13F3-4294-BF65-823581A01BB2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515635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E746-6D6C-0C96-2A64-E5F85ED69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361397-9559-1EB1-C83E-4E9AB0FA4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4DAD-3E3B-47AF-88E7-62F863AFDA51}" type="datetimeFigureOut">
              <a:rPr lang="sv-FI" smtClean="0"/>
              <a:t>08-01-2026</a:t>
            </a:fld>
            <a:endParaRPr lang="sv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A7F8F-0018-E114-B3E0-A24E46F1C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97FD3D-E98B-3F52-84C2-A6E274F1C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DA2F-13F3-4294-BF65-823581A01BB2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800552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330978-DB39-E551-AD49-7FEFC8717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4DAD-3E3B-47AF-88E7-62F863AFDA51}" type="datetimeFigureOut">
              <a:rPr lang="sv-FI" smtClean="0"/>
              <a:t>08-01-2026</a:t>
            </a:fld>
            <a:endParaRPr lang="sv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A4FE04-C4F5-6E76-14A7-6F21F1920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38B3F-85F2-9E77-E635-B946B3D0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DA2F-13F3-4294-BF65-823581A01BB2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750034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B38DF-063B-EC98-765A-3232EC7FD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6CD67-A5B5-BE9B-7781-0F47BACDD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0E5C6-79CB-AB09-9CA0-3D0BEE009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31DBFA-E45E-439A-5A43-9D3A90F4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4DAD-3E3B-47AF-88E7-62F863AFDA51}" type="datetimeFigureOut">
              <a:rPr lang="sv-FI" smtClean="0"/>
              <a:t>08-01-2026</a:t>
            </a:fld>
            <a:endParaRPr lang="sv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CE889-1AEF-D6E2-EAC8-55B02DAB4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381B6-A8F5-018D-DBB5-7DCFC7396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DA2F-13F3-4294-BF65-823581A01BB2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1164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FAFDF-8301-D507-48C5-2D24C4874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F31A3D-148D-864D-78F4-A9351A5B67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D0E5CA-73EB-8BBD-BF20-C31302198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193068-EAA1-4644-5447-97B10D1EA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4DAD-3E3B-47AF-88E7-62F863AFDA51}" type="datetimeFigureOut">
              <a:rPr lang="sv-FI" smtClean="0"/>
              <a:t>08-01-2026</a:t>
            </a:fld>
            <a:endParaRPr lang="sv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F6EF65-A6B7-6E9F-5931-5F422792D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B174B-0A57-247F-C7B6-CFBEB821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DA2F-13F3-4294-BF65-823581A01BB2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0954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FBF3D5-F617-315D-71FF-D7CD403DD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19511-5775-C281-BA23-9BE7E2D96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B4D72-F653-5E66-EA25-A5284831D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F54DAD-3E3B-47AF-88E7-62F863AFDA51}" type="datetimeFigureOut">
              <a:rPr lang="sv-FI" smtClean="0"/>
              <a:t>08-01-2026</a:t>
            </a:fld>
            <a:endParaRPr lang="sv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3CA34-1F23-7573-6202-CB269AD519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250C6-5234-883D-3623-720B940F9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1BDA2F-13F3-4294-BF65-823581A01BB2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17257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8BDDC-EAEB-C278-7AA6-0AA1EA936F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Aistipolku</a:t>
            </a:r>
            <a:r>
              <a:rPr lang="sv-SE" dirty="0"/>
              <a:t> </a:t>
            </a:r>
            <a:r>
              <a:rPr lang="sv-SE" dirty="0" err="1"/>
              <a:t>neljällä</a:t>
            </a:r>
            <a:r>
              <a:rPr lang="sv-SE" dirty="0"/>
              <a:t> </a:t>
            </a:r>
            <a:r>
              <a:rPr lang="sv-SE" dirty="0" err="1"/>
              <a:t>rastilla</a:t>
            </a:r>
            <a:endParaRPr lang="sv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670F5D-A90D-66F5-07A1-822D65550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v-SE" dirty="0" err="1"/>
              <a:t>Sadonkorjuuteema</a:t>
            </a:r>
            <a:endParaRPr lang="sv-SE" dirty="0"/>
          </a:p>
          <a:p>
            <a:r>
              <a:rPr lang="fi-FI" dirty="0"/>
              <a:t>Sijoita asemat luonnonpolun varrelle tai lyhyen matkan päähän koulun puutarhasta. On suositeltavaa asettaa pitkä naru asemalta toiselle polun tuntuman luomiseksi.</a:t>
            </a:r>
          </a:p>
          <a:p>
            <a:r>
              <a:rPr lang="fi-FI" dirty="0"/>
              <a:t>Oppilaat voivat täyttää vastaukset lomakkeelle tai tehdä tehtävät kirjoittamatta.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53533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Variety of pumpkins and squash on dark surface shot from above">
            <a:extLst>
              <a:ext uri="{FF2B5EF4-FFF2-40B4-BE49-F238E27FC236}">
                <a16:creationId xmlns:a16="http://schemas.microsoft.com/office/drawing/2014/main" id="{469F48D7-4D88-64B8-53A3-50E3BB51D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3" b="333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4D2ED-37EB-9C4D-C43F-031591042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i-FI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Tutki kurpitsan ja kesäkurpitsan viljelyä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995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BAAAD-B209-7DB7-910D-80B3B0D2B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 kurpitsan ja kesäkurpitsan viljelyä</a:t>
            </a:r>
            <a:endParaRPr lang="sv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5CB89-65EE-D6D2-C35D-8D3200AED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Kuinka monta kurpitsaa ja kesäkurpitsaa löydät? (Laske!)</a:t>
            </a:r>
          </a:p>
          <a:p>
            <a:r>
              <a:rPr lang="fi-FI" dirty="0"/>
              <a:t>Minkävärisiä ne ovat? (esim. oranssi, keltainen...)</a:t>
            </a:r>
          </a:p>
          <a:p>
            <a:r>
              <a:rPr lang="fi-FI" dirty="0"/>
              <a:t>Mitä muotoja löydät kurpitsoista ja kesäkurpitsoista? (Piirrä ääriviivat!)</a:t>
            </a:r>
          </a:p>
          <a:p>
            <a:r>
              <a:rPr lang="fi-FI" dirty="0"/>
              <a:t>Miltä pinta näyttää? Kuvaile sitä kolmella adjektiivilla! (esim. aaltoileva, raidallinen...)</a:t>
            </a:r>
          </a:p>
          <a:p>
            <a:r>
              <a:rPr lang="fi-FI" dirty="0"/>
              <a:t>Miltä pinta tuntuu? Kuvaile sitä kolmella adjektiivilla! (esim. lämmin, karhea...)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714374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FE74E-77DC-2459-E893-91865D9EF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i-FI" sz="3200" dirty="0">
                <a:solidFill>
                  <a:schemeClr val="bg1"/>
                </a:solidFill>
              </a:rPr>
              <a:t>Tunnustele pussin sisältöä – älä katso!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Red present sack">
            <a:extLst>
              <a:ext uri="{FF2B5EF4-FFF2-40B4-BE49-F238E27FC236}">
                <a16:creationId xmlns:a16="http://schemas.microsoft.com/office/drawing/2014/main" id="{3A6E4FAF-990A-2482-AB31-A0BAD68EC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>
            <a:fillRect/>
          </a:stretch>
        </p:blipFill>
        <p:spPr>
          <a:xfrm>
            <a:off x="2190066" y="1675227"/>
            <a:ext cx="7811868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98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519A2-7003-C3A6-038E-751A1933E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DB1DE-B521-3687-E6C1-48845DB2A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Tunnustele pussin sisältöä – älä katso!</a:t>
            </a:r>
            <a:endParaRPr lang="sv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B10DF-CCBA-A62C-C814-2BEDC407C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Miltä</a:t>
            </a:r>
            <a:r>
              <a:rPr lang="sv-SE" dirty="0"/>
              <a:t> </a:t>
            </a:r>
            <a:r>
              <a:rPr lang="sv-SE" dirty="0" err="1"/>
              <a:t>tuntuu</a:t>
            </a:r>
            <a:r>
              <a:rPr lang="sv-SE" dirty="0"/>
              <a:t>? </a:t>
            </a:r>
            <a:r>
              <a:rPr lang="sv-SE" dirty="0" err="1"/>
              <a:t>Ympyröi</a:t>
            </a:r>
            <a:r>
              <a:rPr lang="sv-SE" dirty="0"/>
              <a:t> </a:t>
            </a:r>
            <a:r>
              <a:rPr lang="sv-SE" dirty="0" err="1"/>
              <a:t>paperillasi</a:t>
            </a:r>
            <a:r>
              <a:rPr lang="sv-SE" dirty="0"/>
              <a:t>!</a:t>
            </a:r>
          </a:p>
          <a:p>
            <a:pPr lvl="1"/>
            <a:r>
              <a:rPr lang="fi-FI" dirty="0"/>
              <a:t>Lämmin/kylmä? </a:t>
            </a:r>
          </a:p>
          <a:p>
            <a:pPr lvl="1"/>
            <a:r>
              <a:rPr lang="fi-FI" dirty="0"/>
              <a:t>Pehmeä/kova? </a:t>
            </a:r>
          </a:p>
          <a:p>
            <a:pPr lvl="1"/>
            <a:r>
              <a:rPr lang="fi-FI" dirty="0"/>
              <a:t>Kuiva/kostea? </a:t>
            </a:r>
          </a:p>
          <a:p>
            <a:pPr lvl="1"/>
            <a:r>
              <a:rPr lang="fi-FI" dirty="0"/>
              <a:t>Ohut/paksu?</a:t>
            </a:r>
            <a:endParaRPr lang="sv-SE" dirty="0"/>
          </a:p>
          <a:p>
            <a:r>
              <a:rPr lang="fi-FI" dirty="0"/>
              <a:t>Miten kuvailisit miltä sisältö tuntuu jollekulle toiselle?</a:t>
            </a:r>
          </a:p>
          <a:p>
            <a:r>
              <a:rPr lang="fi-FI" dirty="0"/>
              <a:t>Mistä vihanneksesta mielestäsi on kyseessä?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9182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everal herbs and gardening equipment on a wooden table">
            <a:extLst>
              <a:ext uri="{FF2B5EF4-FFF2-40B4-BE49-F238E27FC236}">
                <a16:creationId xmlns:a16="http://schemas.microsoft.com/office/drawing/2014/main" id="{62A741F5-D68A-04E3-E4ED-F8233352F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8371F-8D4C-B598-814D-8E0EEB9B2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Haistele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yritit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146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6B67-F061-5377-5169-29FB8214C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Haistele </a:t>
            </a:r>
            <a:r>
              <a:rPr lang="sv-SE" dirty="0" err="1"/>
              <a:t>yrtit</a:t>
            </a:r>
            <a:endParaRPr lang="sv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9C37F-B1C3-6E04-4C35-2B5739C1F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Mikä yrteistä tuoksuu voimakkaimmalta?</a:t>
            </a:r>
          </a:p>
          <a:p>
            <a:r>
              <a:rPr lang="fi-FI" dirty="0"/>
              <a:t>Mikä mielestäsi tuoksuu parhaimmalta?</a:t>
            </a:r>
          </a:p>
          <a:p>
            <a:r>
              <a:rPr lang="fi-FI" dirty="0"/>
              <a:t>Tunnistatko tuoksut? Jos tunnet, mitä luulet yrttien olevan nimeltään?</a:t>
            </a:r>
          </a:p>
          <a:p>
            <a:pPr lvl="1"/>
            <a:r>
              <a:rPr lang="sv-FI" dirty="0"/>
              <a:t>A</a:t>
            </a:r>
          </a:p>
          <a:p>
            <a:pPr lvl="1"/>
            <a:r>
              <a:rPr lang="sv-FI" dirty="0"/>
              <a:t>B</a:t>
            </a:r>
          </a:p>
          <a:p>
            <a:pPr lvl="1"/>
            <a:r>
              <a:rPr lang="sv-FI" dirty="0"/>
              <a:t>C </a:t>
            </a:r>
          </a:p>
          <a:p>
            <a:r>
              <a:rPr lang="fi-FI" dirty="0"/>
              <a:t>Mihin ruokiin käyttäisit kutakin yrttiä</a:t>
            </a:r>
            <a:r>
              <a:rPr lang="sv-SE" dirty="0"/>
              <a:t>?</a:t>
            </a:r>
          </a:p>
          <a:p>
            <a:pPr lvl="1"/>
            <a:r>
              <a:rPr lang="sv-SE" dirty="0"/>
              <a:t>A</a:t>
            </a:r>
          </a:p>
          <a:p>
            <a:pPr lvl="1"/>
            <a:r>
              <a:rPr lang="sv-SE" dirty="0"/>
              <a:t>B</a:t>
            </a:r>
          </a:p>
          <a:p>
            <a:pPr lvl="1"/>
            <a:r>
              <a:rPr lang="sv-SE" dirty="0"/>
              <a:t>C</a:t>
            </a:r>
            <a:endParaRPr lang="sv-FI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7678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71F91-5709-002F-5053-441F8E9C0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01453"/>
            <a:ext cx="10909640" cy="1065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100" dirty="0" err="1"/>
              <a:t>Maistele</a:t>
            </a:r>
            <a:r>
              <a:rPr lang="en-US" sz="6100" dirty="0"/>
              <a:t> </a:t>
            </a:r>
            <a:r>
              <a:rPr lang="en-US" sz="6100" dirty="0" err="1"/>
              <a:t>porkkana</a:t>
            </a:r>
            <a:r>
              <a:rPr lang="en-US" sz="6100" dirty="0"/>
              <a:t> ja </a:t>
            </a:r>
            <a:r>
              <a:rPr lang="en-US" sz="6100" dirty="0" err="1"/>
              <a:t>mustaherukka</a:t>
            </a:r>
            <a:endParaRPr lang="en-US" sz="6100" dirty="0"/>
          </a:p>
        </p:txBody>
      </p:sp>
      <p:pic>
        <p:nvPicPr>
          <p:cNvPr id="5" name="Content Placeholder 4" descr="Bundle of raw carrots with tops, speckled with mud, laying on dark surface">
            <a:extLst>
              <a:ext uri="{FF2B5EF4-FFF2-40B4-BE49-F238E27FC236}">
                <a16:creationId xmlns:a16="http://schemas.microsoft.com/office/drawing/2014/main" id="{6F3CD4DA-8876-C635-5E20-7878491F4B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393901"/>
            <a:ext cx="5614416" cy="3747622"/>
          </a:xfrm>
          <a:prstGeom prst="rect">
            <a:avLst/>
          </a:prstGeom>
        </p:spPr>
      </p:pic>
      <p:pic>
        <p:nvPicPr>
          <p:cNvPr id="1026" name="Picture 2" descr="Free Fruit Berry photo and picture">
            <a:extLst>
              <a:ext uri="{FF2B5EF4-FFF2-40B4-BE49-F238E27FC236}">
                <a16:creationId xmlns:a16="http://schemas.microsoft.com/office/drawing/2014/main" id="{9FC82559-F6CE-48BA-109C-012BD46F8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4496" y="421973"/>
            <a:ext cx="5614416" cy="36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88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F5D09-DEE4-53A1-4B9C-946AFF1F1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Maistele </a:t>
            </a:r>
            <a:r>
              <a:rPr lang="sv-SE" dirty="0" err="1"/>
              <a:t>porkkana</a:t>
            </a:r>
            <a:r>
              <a:rPr lang="sv-SE" dirty="0"/>
              <a:t> ja </a:t>
            </a:r>
            <a:r>
              <a:rPr lang="sv-SE" dirty="0" err="1"/>
              <a:t>mustaherukka</a:t>
            </a:r>
            <a:endParaRPr lang="sv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6B957-0CCD-A1FC-799E-E9E25EA7A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Ota vain yksi pala jokaisesta!</a:t>
            </a:r>
          </a:p>
          <a:p>
            <a:r>
              <a:rPr lang="fi-FI" dirty="0"/>
              <a:t>Pure hitaasti ja peitä korvasi pureskellessasi. Miten kuvailisit ääntä?</a:t>
            </a:r>
          </a:p>
          <a:p>
            <a:pPr lvl="1"/>
            <a:r>
              <a:rPr lang="fi-FI" dirty="0"/>
              <a:t>Porkkana:</a:t>
            </a:r>
          </a:p>
          <a:p>
            <a:pPr lvl="1"/>
            <a:r>
              <a:rPr lang="fi-FI" dirty="0"/>
              <a:t>Mustaherukka:</a:t>
            </a:r>
          </a:p>
          <a:p>
            <a:r>
              <a:rPr lang="fi-FI" dirty="0"/>
              <a:t>Minkä perusmaun (hapan, makea, suolainen, karvas, umami) tunnet?</a:t>
            </a:r>
          </a:p>
          <a:p>
            <a:pPr lvl="1"/>
            <a:r>
              <a:rPr lang="fi-FI" dirty="0"/>
              <a:t>Porkkana:</a:t>
            </a:r>
          </a:p>
          <a:p>
            <a:pPr lvl="1"/>
            <a:r>
              <a:rPr lang="fi-FI" dirty="0"/>
              <a:t>Mustaherukka:</a:t>
            </a:r>
          </a:p>
          <a:p>
            <a:r>
              <a:rPr lang="fi-FI" dirty="0"/>
              <a:t>Kumpi on makeampi?</a:t>
            </a:r>
          </a:p>
          <a:p>
            <a:r>
              <a:rPr lang="fi-FI" dirty="0"/>
              <a:t>Kumpi on happamampi?</a:t>
            </a:r>
          </a:p>
          <a:p>
            <a:r>
              <a:rPr lang="fi-FI" dirty="0"/>
              <a:t>Kumpi on suosikkisi?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674713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306</Words>
  <Application>Microsoft Office PowerPoint</Application>
  <PresentationFormat>Widescreen</PresentationFormat>
  <Paragraphs>52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Aistipolku neljällä rastilla</vt:lpstr>
      <vt:lpstr>Tutki kurpitsan ja kesäkurpitsan viljelyä</vt:lpstr>
      <vt:lpstr>Tutki kurpitsan ja kesäkurpitsan viljelyä</vt:lpstr>
      <vt:lpstr>Tunnustele pussin sisältöä – älä katso!</vt:lpstr>
      <vt:lpstr>Tunnustele pussin sisältöä – älä katso!</vt:lpstr>
      <vt:lpstr>Haistele yritit</vt:lpstr>
      <vt:lpstr>Haistele yrtit</vt:lpstr>
      <vt:lpstr>Maistele porkkana ja mustaherukka</vt:lpstr>
      <vt:lpstr>Maistele porkkana ja mustaherukka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Svens</dc:creator>
  <cp:lastModifiedBy>Maria Svens</cp:lastModifiedBy>
  <cp:revision>1</cp:revision>
  <dcterms:created xsi:type="dcterms:W3CDTF">2025-06-23T08:52:31Z</dcterms:created>
  <dcterms:modified xsi:type="dcterms:W3CDTF">2026-01-08T09:38:20Z</dcterms:modified>
</cp:coreProperties>
</file>