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1" r:id="rId5"/>
    <p:sldId id="264" r:id="rId6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FEB20-D742-4596-8BE0-E203C6347BA2}" v="6" dt="2026-01-19T11:22:08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Svens" userId="5aff4963-c215-40e4-b49d-6a0e520b12df" providerId="ADAL" clId="{0BF05E6D-BEC7-4125-9DC9-799A5C887CDA}"/>
    <pc:docChg chg="undo custSel addSld delSld modSld sldOrd">
      <pc:chgData name="Maria Svens" userId="5aff4963-c215-40e4-b49d-6a0e520b12df" providerId="ADAL" clId="{0BF05E6D-BEC7-4125-9DC9-799A5C887CDA}" dt="2026-01-19T11:22:08.198" v="670"/>
      <pc:docMkLst>
        <pc:docMk/>
      </pc:docMkLst>
      <pc:sldChg chg="addSp modSp mod setBg">
        <pc:chgData name="Maria Svens" userId="5aff4963-c215-40e4-b49d-6a0e520b12df" providerId="ADAL" clId="{0BF05E6D-BEC7-4125-9DC9-799A5C887CDA}" dt="2026-01-19T11:20:13.337" v="604" actId="20577"/>
        <pc:sldMkLst>
          <pc:docMk/>
          <pc:sldMk cId="413851839" sldId="256"/>
        </pc:sldMkLst>
        <pc:spChg chg="mod">
          <ac:chgData name="Maria Svens" userId="5aff4963-c215-40e4-b49d-6a0e520b12df" providerId="ADAL" clId="{0BF05E6D-BEC7-4125-9DC9-799A5C887CDA}" dt="2026-01-19T11:19:04.203" v="572" actId="20577"/>
          <ac:spMkLst>
            <pc:docMk/>
            <pc:sldMk cId="413851839" sldId="256"/>
            <ac:spMk id="2" creationId="{53B3BE63-D268-B1F0-0817-CE57AE8ECB83}"/>
          </ac:spMkLst>
        </pc:spChg>
        <pc:spChg chg="mod">
          <ac:chgData name="Maria Svens" userId="5aff4963-c215-40e4-b49d-6a0e520b12df" providerId="ADAL" clId="{0BF05E6D-BEC7-4125-9DC9-799A5C887CDA}" dt="2026-01-19T11:20:13.337" v="604" actId="20577"/>
          <ac:spMkLst>
            <pc:docMk/>
            <pc:sldMk cId="413851839" sldId="256"/>
            <ac:spMk id="3" creationId="{2B876A40-8009-DB27-5DC7-9F15C05F9D05}"/>
          </ac:spMkLst>
        </pc:spChg>
        <pc:picChg chg="add mod ord">
          <ac:chgData name="Maria Svens" userId="5aff4963-c215-40e4-b49d-6a0e520b12df" providerId="ADAL" clId="{0BF05E6D-BEC7-4125-9DC9-799A5C887CDA}" dt="2026-01-14T06:55:00.731" v="243" actId="34136"/>
          <ac:picMkLst>
            <pc:docMk/>
            <pc:sldMk cId="413851839" sldId="256"/>
            <ac:picMk id="5" creationId="{80B4E5FD-A691-8DCF-7D3F-24A5C31FA799}"/>
          </ac:picMkLst>
        </pc:picChg>
        <pc:picChg chg="add mod">
          <ac:chgData name="Maria Svens" userId="5aff4963-c215-40e4-b49d-6a0e520b12df" providerId="ADAL" clId="{0BF05E6D-BEC7-4125-9DC9-799A5C887CDA}" dt="2026-01-14T06:55:06.987" v="244" actId="34136"/>
          <ac:picMkLst>
            <pc:docMk/>
            <pc:sldMk cId="413851839" sldId="256"/>
            <ac:picMk id="6" creationId="{C2B2F742-E690-D1E3-8F46-E0B2EC9412F5}"/>
          </ac:picMkLst>
        </pc:picChg>
      </pc:sldChg>
      <pc:sldChg chg="addSp delSp modSp mod setBg delDesignElem">
        <pc:chgData name="Maria Svens" userId="5aff4963-c215-40e4-b49d-6a0e520b12df" providerId="ADAL" clId="{0BF05E6D-BEC7-4125-9DC9-799A5C887CDA}" dt="2026-01-19T11:20:51.827" v="612" actId="20577"/>
        <pc:sldMkLst>
          <pc:docMk/>
          <pc:sldMk cId="198486861" sldId="257"/>
        </pc:sldMkLst>
        <pc:spChg chg="mod">
          <ac:chgData name="Maria Svens" userId="5aff4963-c215-40e4-b49d-6a0e520b12df" providerId="ADAL" clId="{0BF05E6D-BEC7-4125-9DC9-799A5C887CDA}" dt="2026-01-19T11:20:51.827" v="612" actId="20577"/>
          <ac:spMkLst>
            <pc:docMk/>
            <pc:sldMk cId="198486861" sldId="257"/>
            <ac:spMk id="2" creationId="{F0E63213-F4EE-712C-DC5D-0CEA01450A39}"/>
          </ac:spMkLst>
        </pc:spChg>
        <pc:picChg chg="add mod ord">
          <ac:chgData name="Maria Svens" userId="5aff4963-c215-40e4-b49d-6a0e520b12df" providerId="ADAL" clId="{0BF05E6D-BEC7-4125-9DC9-799A5C887CDA}" dt="2026-01-14T06:55:34.259" v="251" actId="167"/>
          <ac:picMkLst>
            <pc:docMk/>
            <pc:sldMk cId="198486861" sldId="257"/>
            <ac:picMk id="3" creationId="{A9B924FE-AD4D-6C38-E18A-A271AE9FA9A8}"/>
          </ac:picMkLst>
        </pc:picChg>
        <pc:picChg chg="add mod">
          <ac:chgData name="Maria Svens" userId="5aff4963-c215-40e4-b49d-6a0e520b12df" providerId="ADAL" clId="{0BF05E6D-BEC7-4125-9DC9-799A5C887CDA}" dt="2026-01-14T06:55:22.066" v="248"/>
          <ac:picMkLst>
            <pc:docMk/>
            <pc:sldMk cId="198486861" sldId="257"/>
            <ac:picMk id="4" creationId="{C3993319-3835-ADA0-A739-C7655699699A}"/>
          </ac:picMkLst>
        </pc:picChg>
        <pc:picChg chg="add mod">
          <ac:chgData name="Maria Svens" userId="5aff4963-c215-40e4-b49d-6a0e520b12df" providerId="ADAL" clId="{0BF05E6D-BEC7-4125-9DC9-799A5C887CDA}" dt="2026-01-07T10:18:56.866" v="60" actId="26606"/>
          <ac:picMkLst>
            <pc:docMk/>
            <pc:sldMk cId="198486861" sldId="257"/>
            <ac:picMk id="15" creationId="{F8E58BDA-70F8-C31D-68EF-67787614944C}"/>
          </ac:picMkLst>
        </pc:picChg>
        <pc:picChg chg="add mod">
          <ac:chgData name="Maria Svens" userId="5aff4963-c215-40e4-b49d-6a0e520b12df" providerId="ADAL" clId="{0BF05E6D-BEC7-4125-9DC9-799A5C887CDA}" dt="2026-01-07T10:28:48.294" v="125"/>
          <ac:picMkLst>
            <pc:docMk/>
            <pc:sldMk cId="198486861" sldId="257"/>
            <ac:picMk id="17" creationId="{5CE66257-7D07-E098-D117-9BF6FE389032}"/>
          </ac:picMkLst>
        </pc:picChg>
        <pc:picChg chg="add mod ord">
          <ac:chgData name="Maria Svens" userId="5aff4963-c215-40e4-b49d-6a0e520b12df" providerId="ADAL" clId="{0BF05E6D-BEC7-4125-9DC9-799A5C887CDA}" dt="2026-01-07T10:18:56.866" v="60" actId="26606"/>
          <ac:picMkLst>
            <pc:docMk/>
            <pc:sldMk cId="198486861" sldId="257"/>
            <ac:picMk id="19" creationId="{A488B1BB-BAA6-B6CB-8B32-563D21075F98}"/>
          </ac:picMkLst>
        </pc:picChg>
        <pc:picChg chg="add mod ord">
          <ac:chgData name="Maria Svens" userId="5aff4963-c215-40e4-b49d-6a0e520b12df" providerId="ADAL" clId="{0BF05E6D-BEC7-4125-9DC9-799A5C887CDA}" dt="2026-01-07T10:18:56.866" v="60" actId="26606"/>
          <ac:picMkLst>
            <pc:docMk/>
            <pc:sldMk cId="198486861" sldId="257"/>
            <ac:picMk id="25" creationId="{8F3BD74B-4717-4C4E-2B33-8C4A5D06E569}"/>
          </ac:picMkLst>
        </pc:picChg>
        <pc:picChg chg="add mod ord">
          <ac:chgData name="Maria Svens" userId="5aff4963-c215-40e4-b49d-6a0e520b12df" providerId="ADAL" clId="{0BF05E6D-BEC7-4125-9DC9-799A5C887CDA}" dt="2026-01-14T09:16:55.545" v="528" actId="14826"/>
          <ac:picMkLst>
            <pc:docMk/>
            <pc:sldMk cId="198486861" sldId="257"/>
            <ac:picMk id="29" creationId="{12A2E953-ECF2-AF10-83D1-743EF59CCB3A}"/>
          </ac:picMkLst>
        </pc:picChg>
        <pc:picChg chg="add mod">
          <ac:chgData name="Maria Svens" userId="5aff4963-c215-40e4-b49d-6a0e520b12df" providerId="ADAL" clId="{0BF05E6D-BEC7-4125-9DC9-799A5C887CDA}" dt="2026-01-07T10:18:56.866" v="60" actId="26606"/>
          <ac:picMkLst>
            <pc:docMk/>
            <pc:sldMk cId="198486861" sldId="257"/>
            <ac:picMk id="31" creationId="{19F66DA0-7547-E2AE-31B8-F2AD9F9105FE}"/>
          </ac:picMkLst>
        </pc:pic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198486861" sldId="257"/>
            <ac:cxnSpMk id="36" creationId="{DC034BB4-8B50-4484-85C4-0CE4699284D7}"/>
          </ac:cxnSpMkLst>
        </pc:cxn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198486861" sldId="257"/>
            <ac:cxnSpMk id="38" creationId="{81B200F7-B57A-4824-BB91-B6624450A5AC}"/>
          </ac:cxnSpMkLst>
        </pc:cxn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198486861" sldId="257"/>
            <ac:cxnSpMk id="40" creationId="{FA92245C-961F-47D5-9691-272D28692D45}"/>
          </ac:cxnSpMkLst>
        </pc:cxnChg>
      </pc:sldChg>
      <pc:sldChg chg="addSp delSp modSp add mod ord setBg delDesignElem">
        <pc:chgData name="Maria Svens" userId="5aff4963-c215-40e4-b49d-6a0e520b12df" providerId="ADAL" clId="{0BF05E6D-BEC7-4125-9DC9-799A5C887CDA}" dt="2026-01-19T11:21:34.686" v="667" actId="20577"/>
        <pc:sldMkLst>
          <pc:docMk/>
          <pc:sldMk cId="2318934405" sldId="258"/>
        </pc:sldMkLst>
        <pc:spChg chg="mod">
          <ac:chgData name="Maria Svens" userId="5aff4963-c215-40e4-b49d-6a0e520b12df" providerId="ADAL" clId="{0BF05E6D-BEC7-4125-9DC9-799A5C887CDA}" dt="2026-01-19T11:21:00.398" v="613"/>
          <ac:spMkLst>
            <pc:docMk/>
            <pc:sldMk cId="2318934405" sldId="258"/>
            <ac:spMk id="2" creationId="{57769080-CC6B-3BBC-016A-E9243D1DD965}"/>
          </ac:spMkLst>
        </pc:spChg>
        <pc:spChg chg="add mod">
          <ac:chgData name="Maria Svens" userId="5aff4963-c215-40e4-b49d-6a0e520b12df" providerId="ADAL" clId="{0BF05E6D-BEC7-4125-9DC9-799A5C887CDA}" dt="2026-01-19T11:21:08.820" v="622" actId="404"/>
          <ac:spMkLst>
            <pc:docMk/>
            <pc:sldMk cId="2318934405" sldId="258"/>
            <ac:spMk id="3" creationId="{178B1D9D-61C0-410E-F6AF-0DC9A61EDC7E}"/>
          </ac:spMkLst>
        </pc:spChg>
        <pc:spChg chg="add mod">
          <ac:chgData name="Maria Svens" userId="5aff4963-c215-40e4-b49d-6a0e520b12df" providerId="ADAL" clId="{0BF05E6D-BEC7-4125-9DC9-799A5C887CDA}" dt="2026-01-19T11:21:12.426" v="629" actId="20577"/>
          <ac:spMkLst>
            <pc:docMk/>
            <pc:sldMk cId="2318934405" sldId="258"/>
            <ac:spMk id="4" creationId="{08023322-4C61-7AFC-7A9B-51C10C042569}"/>
          </ac:spMkLst>
        </pc:spChg>
        <pc:spChg chg="add mod">
          <ac:chgData name="Maria Svens" userId="5aff4963-c215-40e4-b49d-6a0e520b12df" providerId="ADAL" clId="{0BF05E6D-BEC7-4125-9DC9-799A5C887CDA}" dt="2026-01-19T11:21:19.882" v="640" actId="404"/>
          <ac:spMkLst>
            <pc:docMk/>
            <pc:sldMk cId="2318934405" sldId="258"/>
            <ac:spMk id="5" creationId="{D11D133B-6986-FE88-8CFE-44077D211F9A}"/>
          </ac:spMkLst>
        </pc:spChg>
        <pc:spChg chg="add mod">
          <ac:chgData name="Maria Svens" userId="5aff4963-c215-40e4-b49d-6a0e520b12df" providerId="ADAL" clId="{0BF05E6D-BEC7-4125-9DC9-799A5C887CDA}" dt="2026-01-19T11:21:27.179" v="650" actId="404"/>
          <ac:spMkLst>
            <pc:docMk/>
            <pc:sldMk cId="2318934405" sldId="258"/>
            <ac:spMk id="6" creationId="{BD5B17BF-B34C-826F-7332-897FAAC436C4}"/>
          </ac:spMkLst>
        </pc:spChg>
        <pc:spChg chg="add mod">
          <ac:chgData name="Maria Svens" userId="5aff4963-c215-40e4-b49d-6a0e520b12df" providerId="ADAL" clId="{0BF05E6D-BEC7-4125-9DC9-799A5C887CDA}" dt="2026-01-19T11:21:31.147" v="659" actId="20577"/>
          <ac:spMkLst>
            <pc:docMk/>
            <pc:sldMk cId="2318934405" sldId="258"/>
            <ac:spMk id="7" creationId="{223F27F8-A5B8-4E1D-D40E-B1593589531D}"/>
          </ac:spMkLst>
        </pc:spChg>
        <pc:spChg chg="add mod">
          <ac:chgData name="Maria Svens" userId="5aff4963-c215-40e4-b49d-6a0e520b12df" providerId="ADAL" clId="{0BF05E6D-BEC7-4125-9DC9-799A5C887CDA}" dt="2026-01-19T11:21:34.686" v="667" actId="20577"/>
          <ac:spMkLst>
            <pc:docMk/>
            <pc:sldMk cId="2318934405" sldId="258"/>
            <ac:spMk id="8" creationId="{AEF82639-730C-444E-F1B2-EBEB4589D282}"/>
          </ac:spMkLst>
        </pc:spChg>
        <pc:picChg chg="add mod ord">
          <ac:chgData name="Maria Svens" userId="5aff4963-c215-40e4-b49d-6a0e520b12df" providerId="ADAL" clId="{0BF05E6D-BEC7-4125-9DC9-799A5C887CDA}" dt="2026-01-14T06:55:37.940" v="252"/>
          <ac:picMkLst>
            <pc:docMk/>
            <pc:sldMk cId="2318934405" sldId="258"/>
            <ac:picMk id="9" creationId="{0B39AC50-A7BF-6C27-C451-FEDC4D64477A}"/>
          </ac:picMkLst>
        </pc:picChg>
        <pc:picChg chg="add mod">
          <ac:chgData name="Maria Svens" userId="5aff4963-c215-40e4-b49d-6a0e520b12df" providerId="ADAL" clId="{0BF05E6D-BEC7-4125-9DC9-799A5C887CDA}" dt="2026-01-14T06:55:24.734" v="249"/>
          <ac:picMkLst>
            <pc:docMk/>
            <pc:sldMk cId="2318934405" sldId="258"/>
            <ac:picMk id="10" creationId="{83EC1824-A90A-00B1-6892-36390733152D}"/>
          </ac:picMkLst>
        </pc:pic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2318934405" sldId="258"/>
            <ac:cxnSpMk id="33" creationId="{DC034BB4-8B50-4484-85C4-0CE4699284D7}"/>
          </ac:cxnSpMkLst>
        </pc:cxn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2318934405" sldId="258"/>
            <ac:cxnSpMk id="34" creationId="{81B200F7-B57A-4824-BB91-B6624450A5AC}"/>
          </ac:cxnSpMkLst>
        </pc:cxn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2318934405" sldId="258"/>
            <ac:cxnSpMk id="35" creationId="{FA92245C-961F-47D5-9691-272D28692D45}"/>
          </ac:cxnSpMkLst>
        </pc:cxnChg>
      </pc:sldChg>
      <pc:sldChg chg="addSp delSp modSp add mod setBg delDesignElem modNotesTx">
        <pc:chgData name="Maria Svens" userId="5aff4963-c215-40e4-b49d-6a0e520b12df" providerId="ADAL" clId="{0BF05E6D-BEC7-4125-9DC9-799A5C887CDA}" dt="2026-01-19T11:21:46.930" v="668"/>
        <pc:sldMkLst>
          <pc:docMk/>
          <pc:sldMk cId="2355550200" sldId="261"/>
        </pc:sldMkLst>
        <pc:spChg chg="mod">
          <ac:chgData name="Maria Svens" userId="5aff4963-c215-40e4-b49d-6a0e520b12df" providerId="ADAL" clId="{0BF05E6D-BEC7-4125-9DC9-799A5C887CDA}" dt="2026-01-19T11:21:46.930" v="668"/>
          <ac:spMkLst>
            <pc:docMk/>
            <pc:sldMk cId="2355550200" sldId="261"/>
            <ac:spMk id="2" creationId="{43D9FA32-DD5F-28DE-8A5E-3A5D61D996E2}"/>
          </ac:spMkLst>
        </pc:spChg>
        <pc:picChg chg="add mod ord">
          <ac:chgData name="Maria Svens" userId="5aff4963-c215-40e4-b49d-6a0e520b12df" providerId="ADAL" clId="{0BF05E6D-BEC7-4125-9DC9-799A5C887CDA}" dt="2026-01-14T06:55:41.877" v="253"/>
          <ac:picMkLst>
            <pc:docMk/>
            <pc:sldMk cId="2355550200" sldId="261"/>
            <ac:picMk id="4" creationId="{DBDF25F6-0219-671D-BBC0-42BC9DFC5C60}"/>
          </ac:picMkLst>
        </pc:picChg>
        <pc:picChg chg="add mod">
          <ac:chgData name="Maria Svens" userId="5aff4963-c215-40e4-b49d-6a0e520b12df" providerId="ADAL" clId="{0BF05E6D-BEC7-4125-9DC9-799A5C887CDA}" dt="2026-01-14T06:55:26.772" v="250"/>
          <ac:picMkLst>
            <pc:docMk/>
            <pc:sldMk cId="2355550200" sldId="261"/>
            <ac:picMk id="5" creationId="{1E5D3E0F-BF1E-04B5-A057-5B9C758815D1}"/>
          </ac:picMkLst>
        </pc:picChg>
        <pc:picChg chg="mod">
          <ac:chgData name="Maria Svens" userId="5aff4963-c215-40e4-b49d-6a0e520b12df" providerId="ADAL" clId="{0BF05E6D-BEC7-4125-9DC9-799A5C887CDA}" dt="2026-01-07T10:20:49.888" v="120" actId="14826"/>
          <ac:picMkLst>
            <pc:docMk/>
            <pc:sldMk cId="2355550200" sldId="261"/>
            <ac:picMk id="15" creationId="{64662C2D-8CD0-BA1D-4EF6-FADDA4845DDC}"/>
          </ac:picMkLst>
        </pc:picChg>
        <pc:picChg chg="mod">
          <ac:chgData name="Maria Svens" userId="5aff4963-c215-40e4-b49d-6a0e520b12df" providerId="ADAL" clId="{0BF05E6D-BEC7-4125-9DC9-799A5C887CDA}" dt="2026-01-07T10:32:27.625" v="181" actId="14826"/>
          <ac:picMkLst>
            <pc:docMk/>
            <pc:sldMk cId="2355550200" sldId="261"/>
            <ac:picMk id="17" creationId="{AE8647D6-AE3B-1AF7-9B60-1053FBE60C3A}"/>
          </ac:picMkLst>
        </pc:picChg>
        <pc:picChg chg="mod">
          <ac:chgData name="Maria Svens" userId="5aff4963-c215-40e4-b49d-6a0e520b12df" providerId="ADAL" clId="{0BF05E6D-BEC7-4125-9DC9-799A5C887CDA}" dt="2026-01-07T10:38:24.082" v="194" actId="14826"/>
          <ac:picMkLst>
            <pc:docMk/>
            <pc:sldMk cId="2355550200" sldId="261"/>
            <ac:picMk id="19" creationId="{081341D8-6220-1E18-4D8C-ABE7D64743FF}"/>
          </ac:picMkLst>
        </pc:picChg>
        <pc:picChg chg="mod">
          <ac:chgData name="Maria Svens" userId="5aff4963-c215-40e4-b49d-6a0e520b12df" providerId="ADAL" clId="{0BF05E6D-BEC7-4125-9DC9-799A5C887CDA}" dt="2026-01-07T10:21:10.912" v="121" actId="14826"/>
          <ac:picMkLst>
            <pc:docMk/>
            <pc:sldMk cId="2355550200" sldId="261"/>
            <ac:picMk id="25" creationId="{41E20396-DFDB-8A03-852E-742B1DA632C0}"/>
          </ac:picMkLst>
        </pc:picChg>
        <pc:picChg chg="mod modCrop">
          <ac:chgData name="Maria Svens" userId="5aff4963-c215-40e4-b49d-6a0e520b12df" providerId="ADAL" clId="{0BF05E6D-BEC7-4125-9DC9-799A5C887CDA}" dt="2026-01-14T09:18:56.328" v="544" actId="732"/>
          <ac:picMkLst>
            <pc:docMk/>
            <pc:sldMk cId="2355550200" sldId="261"/>
            <ac:picMk id="29" creationId="{9B0090CE-04B9-782B-65CA-5C48D6BAFD6E}"/>
          </ac:picMkLst>
        </pc:picChg>
        <pc:picChg chg="mod">
          <ac:chgData name="Maria Svens" userId="5aff4963-c215-40e4-b49d-6a0e520b12df" providerId="ADAL" clId="{0BF05E6D-BEC7-4125-9DC9-799A5C887CDA}" dt="2026-01-07T10:32:54.058" v="182" actId="14826"/>
          <ac:picMkLst>
            <pc:docMk/>
            <pc:sldMk cId="2355550200" sldId="261"/>
            <ac:picMk id="31" creationId="{075A2EEC-A659-C23E-36E6-C384A8EB2579}"/>
          </ac:picMkLst>
        </pc:pic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2355550200" sldId="261"/>
            <ac:cxnSpMk id="33" creationId="{DC034BB4-8B50-4484-85C4-0CE4699284D7}"/>
          </ac:cxnSpMkLst>
        </pc:cxn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2355550200" sldId="261"/>
            <ac:cxnSpMk id="34" creationId="{81B200F7-B57A-4824-BB91-B6624450A5AC}"/>
          </ac:cxnSpMkLst>
        </pc:cxnChg>
        <pc:cxnChg chg="add del">
          <ac:chgData name="Maria Svens" userId="5aff4963-c215-40e4-b49d-6a0e520b12df" providerId="ADAL" clId="{0BF05E6D-BEC7-4125-9DC9-799A5C887CDA}" dt="2026-01-14T06:50:26.830" v="229"/>
          <ac:cxnSpMkLst>
            <pc:docMk/>
            <pc:sldMk cId="2355550200" sldId="261"/>
            <ac:cxnSpMk id="35" creationId="{FA92245C-961F-47D5-9691-272D28692D45}"/>
          </ac:cxnSpMkLst>
        </pc:cxnChg>
      </pc:sldChg>
      <pc:sldChg chg="add del">
        <pc:chgData name="Maria Svens" userId="5aff4963-c215-40e4-b49d-6a0e520b12df" providerId="ADAL" clId="{0BF05E6D-BEC7-4125-9DC9-799A5C887CDA}" dt="2026-01-19T11:22:07.699" v="669" actId="47"/>
        <pc:sldMkLst>
          <pc:docMk/>
          <pc:sldMk cId="1423994276" sldId="263"/>
        </pc:sldMkLst>
      </pc:sldChg>
      <pc:sldChg chg="add">
        <pc:chgData name="Maria Svens" userId="5aff4963-c215-40e4-b49d-6a0e520b12df" providerId="ADAL" clId="{0BF05E6D-BEC7-4125-9DC9-799A5C887CDA}" dt="2026-01-19T11:22:08.198" v="670"/>
        <pc:sldMkLst>
          <pc:docMk/>
          <pc:sldMk cId="897884025" sldId="2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FF3A7-07CA-40C9-B2FE-4E7A65B5EF13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96BDB-66A0-40E3-966A-EB04AF62B688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27091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Tulosta sivun 3 taulukko oppilaille ja valmistele siemeniä tai kuvakortteja.</a:t>
            </a:r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96BDB-66A0-40E3-966A-EB04AF62B688}" type="slidenum">
              <a:rPr lang="sv-FI" smtClean="0"/>
              <a:t>1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674926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Vill du använda andra fröer? Se </a:t>
            </a:r>
            <a:r>
              <a:rPr lang="sv-SE" dirty="0" err="1"/>
              <a:t>bildbank</a:t>
            </a:r>
            <a:r>
              <a:rPr lang="sv-SE" dirty="0"/>
              <a:t> på M</a:t>
            </a:r>
            <a:r>
              <a:rPr lang="sv-SE"/>
              <a:t>appa</a:t>
            </a:r>
            <a:r>
              <a:rPr lang="sv-SE" dirty="0"/>
              <a:t>. </a:t>
            </a:r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96BDB-66A0-40E3-966A-EB04AF62B688}" type="slidenum">
              <a:rPr lang="sv-FI" smtClean="0"/>
              <a:t>4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859338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E6D67-9BE7-2DA8-3208-C907C3BB62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BE3816-4F0C-D5C8-C858-7ABA5B28F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EAD2C-203E-4698-071F-F8CB6DE2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A97E0-144E-0C3E-8A7F-DEDC063AF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87DE1-E199-EB19-479B-403795500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769426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32DAA-2A5F-5426-AF8F-572F6378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BE92A-86EF-B54C-92FF-0DB796A8C4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B62A2-CB6B-34E2-4380-8A77E7AC6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9F39E-614B-3F51-9603-2F596DCC5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DB97E-3602-AB36-F85A-2704DE966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440122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AEE22-5C12-AFF9-1565-572972666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DFB0C-2A60-5E88-556F-FCE38B962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7EF02-2479-DA52-1AF2-B91CD6F09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26A4E-9A95-B038-A310-2CE500F2C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9E071-E79D-27C6-7684-13CDD1FCD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11285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C39C0-8AC0-358D-7430-1809ACB99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77FBA-B802-47A1-26E8-A88CAE122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01564-6491-3078-E796-ACB3410C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C5BB6-FD6E-0AF6-A2FD-04CD4F583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079A4-3A38-87B3-4BC1-0E05DFE79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53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88F41-222C-6087-1E45-84594313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348AA1-140D-830E-9EB7-D4DE9A24E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608D6-1E51-780E-B88B-9E26F4A6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46924-171E-8E11-BF56-0ADC54F5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AAAF8-B7D1-EBFE-910C-FE5FE703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39960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B6896-7742-81EA-4A4B-473BE273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EA61E-27D0-04D7-871D-29372E7B3F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6BF6D-3862-F198-9135-5CBEC1C0C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6A745E-17D6-A186-CA36-D540AA8CD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763985-CC34-F667-D66F-8A2B917E5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C07FA1-AB00-89E1-ECBD-E091A612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78319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73AD4-4796-1F32-1CE3-BC16417E2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06F2F-654D-645A-2D3B-578FF2663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EB89AB-6AEA-B139-1BB2-AC007858F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73D578-7D7E-2B75-59EF-C7A9264A8C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397E64-AC40-D684-BFA7-83F33C44B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5C2B97-32B0-A466-FAEA-5335D12DD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1D116-0459-B76B-4072-2DD1732F0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FCF2E-24E4-BD76-E039-34DBFDDA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08640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3701-20E4-B379-7EB9-09016564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2CD84-94D3-A119-6CB9-D432FA08D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EA814B-49FA-AB33-1719-CF007264C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0547DE-41AA-512D-C6C0-E83B7F719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68881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1D73FF-887A-9FAA-A653-D27E984F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A61AA2-DE19-8943-564A-6837BF16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7EA60-97C3-F554-2018-86B25D90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48654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A669C-6E65-F887-3038-D1F706367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40C0E-A533-940E-905F-F99A71FDB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560CF-B05C-BE20-5838-1CFFC6878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960EF-FB7B-1C47-1531-24A35DD5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089F3-8375-DCAA-C3B6-5185B7DC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69CE4-8ADA-8E10-AA43-9E5B94CFA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72707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93EC-927E-D3BC-99B4-54E781BA0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53819A-2E2E-7260-FE9A-985A454D4B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FC3BC-5DB5-DB27-018D-87223CB83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85DDC7-0B2C-EE56-BEE2-4FBA454CD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8489A-F055-4525-823D-AD0AC41363E8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591730-C099-6B30-2C29-155B778C4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694D4-141D-B7D0-7D56-B73F82DC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369129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CCD0D1-20D1-1C59-DACC-372976BB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v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1DDA8-3935-D751-F128-5285C31AF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307A1B-500C-A7CA-620F-FBDB51053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E8489A-F055-4525-823D-AD0AC41363E8}" type="datetimeFigureOut">
              <a:rPr lang="sv-FI" smtClean="0"/>
              <a:t>19-01-2026</a:t>
            </a:fld>
            <a:endParaRPr lang="sv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F9CD0-75C3-359E-D5D1-F8EC8CA10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21CBD-5E38-12F4-18A1-76F11F7C7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BB705-4932-42AD-B59A-D14633E4A0CC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09497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2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B4E5FD-A691-8DCF-7D3F-24A5C31FA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B3BE63-D268-B1F0-0817-CE57AE8ECB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Yhdistä</a:t>
            </a:r>
            <a:r>
              <a:rPr lang="sv-SE" dirty="0"/>
              <a:t> </a:t>
            </a:r>
            <a:r>
              <a:rPr lang="sv-SE" dirty="0" err="1"/>
              <a:t>siemenet</a:t>
            </a:r>
            <a:r>
              <a:rPr lang="sv-SE" dirty="0"/>
              <a:t> </a:t>
            </a:r>
            <a:r>
              <a:rPr lang="sv-SE" dirty="0" err="1"/>
              <a:t>kasviin</a:t>
            </a:r>
            <a:endParaRPr lang="sv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876A40-8009-DB27-5DC7-9F15C05F9D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Saat nähdä muutamia erilaisia ​​kasveja.</a:t>
            </a:r>
          </a:p>
          <a:p>
            <a:r>
              <a:rPr lang="fi-FI" dirty="0"/>
              <a:t>Mitkä edessäsi olevista siemenistä kuuluvat mihin? Laita järjestykseen</a:t>
            </a:r>
            <a:endParaRPr lang="sv-SE" dirty="0"/>
          </a:p>
        </p:txBody>
      </p:sp>
      <p:pic>
        <p:nvPicPr>
          <p:cNvPr id="6" name="Picture 5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C2B2F742-E690-D1E3-8F46-E0B2EC941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924FE-AD4D-6C38-E18A-A271AE9FA9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63213-F4EE-712C-DC5D-0CEA01450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19" y="1122363"/>
            <a:ext cx="44978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sz="5400" dirty="0"/>
              <a:t>Mikä siemen sopii mihinkin kasviin?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 descr="Fresh carrots laid on a wooden floor">
            <a:extLst>
              <a:ext uri="{FF2B5EF4-FFF2-40B4-BE49-F238E27FC236}">
                <a16:creationId xmlns:a16="http://schemas.microsoft.com/office/drawing/2014/main" id="{F8E58BDA-70F8-C31D-68EF-677876149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072" y="321732"/>
            <a:ext cx="2423824" cy="1617903"/>
          </a:xfrm>
          <a:prstGeom prst="rect">
            <a:avLst/>
          </a:prstGeom>
        </p:spPr>
      </p:pic>
      <p:pic>
        <p:nvPicPr>
          <p:cNvPr id="17" name="Picture 16" descr="Bunch of kale">
            <a:extLst>
              <a:ext uri="{FF2B5EF4-FFF2-40B4-BE49-F238E27FC236}">
                <a16:creationId xmlns:a16="http://schemas.microsoft.com/office/drawing/2014/main" id="{5CE66257-7D07-E098-D117-9BF6FE389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1" y="2611046"/>
            <a:ext cx="2439106" cy="15958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F66DA0-7547-E2AE-31B8-F2AD9F9105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8592" y="2598019"/>
            <a:ext cx="2369932" cy="158192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2A2E953-ECF2-AF10-83D1-743EF59CCB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0188" y="4904086"/>
            <a:ext cx="2370729" cy="1575436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56858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close-up of a plant growing in the dirt&#10;&#10;AI-generated content may be incorrect.">
            <a:extLst>
              <a:ext uri="{FF2B5EF4-FFF2-40B4-BE49-F238E27FC236}">
                <a16:creationId xmlns:a16="http://schemas.microsoft.com/office/drawing/2014/main" id="{8F3BD74B-4717-4C4E-2B33-8C4A5D06E5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859" y="340144"/>
            <a:ext cx="2368665" cy="1581083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228770"/>
            <a:ext cx="609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750" y="4581803"/>
            <a:ext cx="60552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Pumpkins ripening in sunny autumn field">
            <a:extLst>
              <a:ext uri="{FF2B5EF4-FFF2-40B4-BE49-F238E27FC236}">
                <a16:creationId xmlns:a16="http://schemas.microsoft.com/office/drawing/2014/main" id="{A488B1BB-BAA6-B6CB-8B32-563D21075F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34" y="4903538"/>
            <a:ext cx="2361848" cy="1576534"/>
          </a:xfrm>
          <a:prstGeom prst="rect">
            <a:avLst/>
          </a:prstGeom>
        </p:spPr>
      </p:pic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C3993319-3835-ADA0-A739-C765569969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99274D-9D71-36D2-5B85-68D084A1C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B39AC50-A7BF-6C27-C451-FEDC4D6447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769080-CC6B-3BBC-016A-E9243D1DD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19" y="1122363"/>
            <a:ext cx="44978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sz="5400" dirty="0"/>
              <a:t>Mikä siemen sopii mihinkin kasviin?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56858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228770"/>
            <a:ext cx="609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750" y="4581803"/>
            <a:ext cx="60552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78B1D9D-61C0-410E-F6AF-0DC9A61EDC7E}"/>
              </a:ext>
            </a:extLst>
          </p:cNvPr>
          <p:cNvSpPr txBox="1"/>
          <p:nvPr/>
        </p:nvSpPr>
        <p:spPr>
          <a:xfrm>
            <a:off x="6400800" y="794657"/>
            <a:ext cx="1872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err="1"/>
              <a:t>porkkana</a:t>
            </a:r>
            <a:endParaRPr lang="sv-FI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023322-4C61-7AFC-7A9B-51C10C042569}"/>
              </a:ext>
            </a:extLst>
          </p:cNvPr>
          <p:cNvSpPr txBox="1"/>
          <p:nvPr/>
        </p:nvSpPr>
        <p:spPr>
          <a:xfrm>
            <a:off x="9440576" y="794657"/>
            <a:ext cx="1872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 err="1"/>
              <a:t>herne</a:t>
            </a:r>
            <a:endParaRPr lang="sv-FI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1D133B-6986-FE88-8CFE-44077D211F9A}"/>
              </a:ext>
            </a:extLst>
          </p:cNvPr>
          <p:cNvSpPr txBox="1"/>
          <p:nvPr/>
        </p:nvSpPr>
        <p:spPr>
          <a:xfrm>
            <a:off x="6400799" y="3082120"/>
            <a:ext cx="1872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err="1"/>
              <a:t>lehtikaali</a:t>
            </a:r>
            <a:endParaRPr lang="sv-FI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B17BF-B34C-826F-7332-897FAAC436C4}"/>
              </a:ext>
            </a:extLst>
          </p:cNvPr>
          <p:cNvSpPr txBox="1"/>
          <p:nvPr/>
        </p:nvSpPr>
        <p:spPr>
          <a:xfrm>
            <a:off x="9486540" y="3082121"/>
            <a:ext cx="1872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 err="1"/>
              <a:t>punajuuri</a:t>
            </a:r>
            <a:endParaRPr lang="sv-FI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3F27F8-A5B8-4E1D-D40E-B1593589531D}"/>
              </a:ext>
            </a:extLst>
          </p:cNvPr>
          <p:cNvSpPr txBox="1"/>
          <p:nvPr/>
        </p:nvSpPr>
        <p:spPr>
          <a:xfrm>
            <a:off x="6400799" y="5435155"/>
            <a:ext cx="1872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 err="1"/>
              <a:t>kehäkukka</a:t>
            </a:r>
            <a:endParaRPr lang="sv-FI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F82639-730C-444E-F1B2-EBEB4589D282}"/>
              </a:ext>
            </a:extLst>
          </p:cNvPr>
          <p:cNvSpPr txBox="1"/>
          <p:nvPr/>
        </p:nvSpPr>
        <p:spPr>
          <a:xfrm>
            <a:off x="9588259" y="5435155"/>
            <a:ext cx="1872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600" dirty="0" err="1"/>
              <a:t>kurpitsa</a:t>
            </a:r>
            <a:endParaRPr lang="sv-FI" sz="3600" dirty="0"/>
          </a:p>
        </p:txBody>
      </p:sp>
      <p:pic>
        <p:nvPicPr>
          <p:cNvPr id="10" name="Picture 9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3EC1824-A90A-00B1-6892-3639073315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34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C3BD4-392B-D0EF-1D63-71FF51C2B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DF25F6-0219-671D-BBC0-42BC9DFC5C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b="11759"/>
          <a:stretch>
            <a:fillRect/>
          </a:stretch>
        </p:blipFill>
        <p:spPr>
          <a:xfrm>
            <a:off x="0" y="1457507"/>
            <a:ext cx="4818470" cy="5400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D9FA32-DD5F-28DE-8A5E-3A5D61D9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19" y="1122363"/>
            <a:ext cx="449788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sz="5400" dirty="0"/>
              <a:t>Mikä siemen sopii mihinkin kasviin?</a:t>
            </a:r>
            <a:endParaRPr lang="en-US" sz="5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662C2D-8CD0-BA1D-4EF6-FADDA4845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4072" y="322742"/>
            <a:ext cx="2423824" cy="16158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8647D6-AE3B-1AF7-9B60-1053FBE60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1" y="2595961"/>
            <a:ext cx="2439106" cy="16260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5A2EEC-A659-C23E-36E6-C384A8EB2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8592" y="2599006"/>
            <a:ext cx="2369932" cy="15799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B0090CE-04B9-782B-65CA-5C48D6BAF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"/>
          <a:stretch>
            <a:fillRect/>
          </a:stretch>
        </p:blipFill>
        <p:spPr>
          <a:xfrm>
            <a:off x="6096000" y="4912302"/>
            <a:ext cx="2434433" cy="156678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C034BB4-8B50-4484-85C4-0CE4699284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56858" y="0"/>
            <a:ext cx="0" cy="6858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41E20396-DFDB-8A03-852E-742B1DA632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79859" y="341130"/>
            <a:ext cx="2368665" cy="157911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B200F7-B57A-4824-BB91-B6624450A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2228770"/>
            <a:ext cx="609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A92245C-961F-47D5-9691-272D28692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36750" y="4581803"/>
            <a:ext cx="605525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081341D8-6220-1E18-4D8C-ABE7D64743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2634" y="4904522"/>
            <a:ext cx="2361848" cy="1574565"/>
          </a:xfrm>
          <a:prstGeom prst="rect">
            <a:avLst/>
          </a:prstGeom>
        </p:spPr>
      </p:pic>
      <p:pic>
        <p:nvPicPr>
          <p:cNvPr id="5" name="Picture 4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1E5D3E0F-BF1E-04B5-A057-5B9C758815D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50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3F0962-F64B-AC63-BDE2-CF904334A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98" y="4344055"/>
            <a:ext cx="9701804" cy="1036322"/>
          </a:xfrm>
          <a:prstGeom prst="rect">
            <a:avLst/>
          </a:prstGeom>
        </p:spPr>
      </p:pic>
      <p:pic>
        <p:nvPicPr>
          <p:cNvPr id="4" name="Picture 3" descr="A blue flag with yellow stars&#10;&#10;AI-generated content may be incorrect.">
            <a:extLst>
              <a:ext uri="{FF2B5EF4-FFF2-40B4-BE49-F238E27FC236}">
                <a16:creationId xmlns:a16="http://schemas.microsoft.com/office/drawing/2014/main" id="{81D46D4B-0076-61F6-C56E-CD73FB12C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4" y="6097679"/>
            <a:ext cx="2085975" cy="628015"/>
          </a:xfrm>
          <a:prstGeom prst="rect">
            <a:avLst/>
          </a:prstGeom>
        </p:spPr>
      </p:pic>
      <p:pic>
        <p:nvPicPr>
          <p:cNvPr id="6" name="Picture 5" descr="A black and orange text&#10;&#10;AI-generated content may be incorrect.">
            <a:extLst>
              <a:ext uri="{FF2B5EF4-FFF2-40B4-BE49-F238E27FC236}">
                <a16:creationId xmlns:a16="http://schemas.microsoft.com/office/drawing/2014/main" id="{34CB118D-87F4-89ED-77C4-E488CB680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26126"/>
            <a:ext cx="4889002" cy="153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84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Food Edu</Template>
  <TotalTime>49</TotalTime>
  <Words>67</Words>
  <Application>Microsoft Office PowerPoint</Application>
  <PresentationFormat>Widescreen</PresentationFormat>
  <Paragraphs>16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Yhdistä siemenet kasviin</vt:lpstr>
      <vt:lpstr>Mikä siemen sopii mihinkin kasviin?</vt:lpstr>
      <vt:lpstr>Mikä siemen sopii mihinkin kasviin?</vt:lpstr>
      <vt:lpstr>Mikä siemen sopii mihinkin kasviin?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Svens</dc:creator>
  <cp:lastModifiedBy>Maria Svens</cp:lastModifiedBy>
  <cp:revision>1</cp:revision>
  <dcterms:created xsi:type="dcterms:W3CDTF">2025-08-08T07:26:23Z</dcterms:created>
  <dcterms:modified xsi:type="dcterms:W3CDTF">2026-01-19T11:22:10Z</dcterms:modified>
</cp:coreProperties>
</file>