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57" r:id="rId4"/>
    <p:sldId id="258" r:id="rId5"/>
    <p:sldId id="262" r:id="rId6"/>
    <p:sldId id="259" r:id="rId7"/>
    <p:sldId id="260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B16E79-AB70-41ED-BB15-D2D0470659DE}" v="36" dt="2026-01-19T11:37:47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Svens" userId="5aff4963-c215-40e4-b49d-6a0e520b12df" providerId="ADAL" clId="{0BF05E6D-BEC7-4125-9DC9-799A5C887CDA}"/>
    <pc:docChg chg="undo custSel addSld modSld">
      <pc:chgData name="Maria Svens" userId="5aff4963-c215-40e4-b49d-6a0e520b12df" providerId="ADAL" clId="{0BF05E6D-BEC7-4125-9DC9-799A5C887CDA}" dt="2026-01-19T11:40:12.048" v="663" actId="20577"/>
      <pc:docMkLst>
        <pc:docMk/>
      </pc:docMkLst>
      <pc:sldChg chg="addSp modSp mod">
        <pc:chgData name="Maria Svens" userId="5aff4963-c215-40e4-b49d-6a0e520b12df" providerId="ADAL" clId="{0BF05E6D-BEC7-4125-9DC9-799A5C887CDA}" dt="2026-01-14T09:06:08.846" v="30" actId="1036"/>
        <pc:sldMkLst>
          <pc:docMk/>
          <pc:sldMk cId="2109734229" sldId="256"/>
        </pc:sldMkLst>
        <pc:picChg chg="add mod ord">
          <ac:chgData name="Maria Svens" userId="5aff4963-c215-40e4-b49d-6a0e520b12df" providerId="ADAL" clId="{0BF05E6D-BEC7-4125-9DC9-799A5C887CDA}" dt="2026-01-14T09:04:35.923" v="13" actId="167"/>
          <ac:picMkLst>
            <pc:docMk/>
            <pc:sldMk cId="2109734229" sldId="256"/>
            <ac:picMk id="4" creationId="{4620F4B1-2305-1C87-14D3-445CD16B4668}"/>
          </ac:picMkLst>
        </pc:picChg>
        <pc:picChg chg="add mod">
          <ac:chgData name="Maria Svens" userId="5aff4963-c215-40e4-b49d-6a0e520b12df" providerId="ADAL" clId="{0BF05E6D-BEC7-4125-9DC9-799A5C887CDA}" dt="2026-01-14T09:06:08.846" v="30" actId="1036"/>
          <ac:picMkLst>
            <pc:docMk/>
            <pc:sldMk cId="2109734229" sldId="256"/>
            <ac:picMk id="5" creationId="{A9EA96FB-0736-4CAF-1918-13BF2A119F74}"/>
          </ac:picMkLst>
        </pc:picChg>
      </pc:sldChg>
      <pc:sldChg chg="addSp modSp">
        <pc:chgData name="Maria Svens" userId="5aff4963-c215-40e4-b49d-6a0e520b12df" providerId="ADAL" clId="{0BF05E6D-BEC7-4125-9DC9-799A5C887CDA}" dt="2026-01-14T09:06:12.623" v="32"/>
        <pc:sldMkLst>
          <pc:docMk/>
          <pc:sldMk cId="3762311614" sldId="257"/>
        </pc:sldMkLst>
        <pc:picChg chg="add mod">
          <ac:chgData name="Maria Svens" userId="5aff4963-c215-40e4-b49d-6a0e520b12df" providerId="ADAL" clId="{0BF05E6D-BEC7-4125-9DC9-799A5C887CDA}" dt="2026-01-14T09:04:55.490" v="15"/>
          <ac:picMkLst>
            <pc:docMk/>
            <pc:sldMk cId="3762311614" sldId="257"/>
            <ac:picMk id="4" creationId="{FD0ACED0-E958-A146-CD34-1A1554F3BC93}"/>
          </ac:picMkLst>
        </pc:picChg>
        <pc:picChg chg="add mod">
          <ac:chgData name="Maria Svens" userId="5aff4963-c215-40e4-b49d-6a0e520b12df" providerId="ADAL" clId="{0BF05E6D-BEC7-4125-9DC9-799A5C887CDA}" dt="2026-01-14T09:06:12.623" v="32"/>
          <ac:picMkLst>
            <pc:docMk/>
            <pc:sldMk cId="3762311614" sldId="257"/>
            <ac:picMk id="5" creationId="{5A201FFF-AC21-36F7-2ABD-B884AD7FFFFF}"/>
          </ac:picMkLst>
        </pc:picChg>
      </pc:sldChg>
      <pc:sldChg chg="addSp delSp modSp mod modNotesTx">
        <pc:chgData name="Maria Svens" userId="5aff4963-c215-40e4-b49d-6a0e520b12df" providerId="ADAL" clId="{0BF05E6D-BEC7-4125-9DC9-799A5C887CDA}" dt="2026-01-19T11:40:12.048" v="663" actId="20577"/>
        <pc:sldMkLst>
          <pc:docMk/>
          <pc:sldMk cId="264219063" sldId="258"/>
        </pc:sldMkLst>
        <pc:spChg chg="add del">
          <ac:chgData name="Maria Svens" userId="5aff4963-c215-40e4-b49d-6a0e520b12df" providerId="ADAL" clId="{0BF05E6D-BEC7-4125-9DC9-799A5C887CDA}" dt="2026-01-19T11:35:08.943" v="272" actId="931"/>
          <ac:spMkLst>
            <pc:docMk/>
            <pc:sldMk cId="264219063" sldId="258"/>
            <ac:spMk id="3" creationId="{B179BC47-9D87-2C22-4746-742FFC5CD9AA}"/>
          </ac:spMkLst>
        </pc:spChg>
        <pc:spChg chg="add mod">
          <ac:chgData name="Maria Svens" userId="5aff4963-c215-40e4-b49d-6a0e520b12df" providerId="ADAL" clId="{0BF05E6D-BEC7-4125-9DC9-799A5C887CDA}" dt="2026-01-19T11:40:12.048" v="663" actId="20577"/>
          <ac:spMkLst>
            <pc:docMk/>
            <pc:sldMk cId="264219063" sldId="258"/>
            <ac:spMk id="8" creationId="{1AC32604-BD65-B4AC-A7C9-A6754B34AC59}"/>
          </ac:spMkLst>
        </pc:spChg>
        <pc:picChg chg="add mod">
          <ac:chgData name="Maria Svens" userId="5aff4963-c215-40e4-b49d-6a0e520b12df" providerId="ADAL" clId="{0BF05E6D-BEC7-4125-9DC9-799A5C887CDA}" dt="2026-01-14T09:04:57.459" v="16"/>
          <ac:picMkLst>
            <pc:docMk/>
            <pc:sldMk cId="264219063" sldId="258"/>
            <ac:picMk id="4" creationId="{843D4FE4-506F-964C-7C7C-74E2C87B41DE}"/>
          </ac:picMkLst>
        </pc:picChg>
        <pc:picChg chg="add mod">
          <ac:chgData name="Maria Svens" userId="5aff4963-c215-40e4-b49d-6a0e520b12df" providerId="ADAL" clId="{0BF05E6D-BEC7-4125-9DC9-799A5C887CDA}" dt="2026-01-19T11:35:53.238" v="277" actId="14100"/>
          <ac:picMkLst>
            <pc:docMk/>
            <pc:sldMk cId="264219063" sldId="258"/>
            <ac:picMk id="6" creationId="{B6822827-D281-DE35-769F-347A8FAE421A}"/>
          </ac:picMkLst>
        </pc:picChg>
        <pc:picChg chg="add mod">
          <ac:chgData name="Maria Svens" userId="5aff4963-c215-40e4-b49d-6a0e520b12df" providerId="ADAL" clId="{0BF05E6D-BEC7-4125-9DC9-799A5C887CDA}" dt="2026-01-14T09:06:13.974" v="33"/>
          <ac:picMkLst>
            <pc:docMk/>
            <pc:sldMk cId="264219063" sldId="258"/>
            <ac:picMk id="7" creationId="{AB9F1983-74BB-2979-612E-18BA15A36826}"/>
          </ac:picMkLst>
        </pc:picChg>
      </pc:sldChg>
      <pc:sldChg chg="addSp modSp mod">
        <pc:chgData name="Maria Svens" userId="5aff4963-c215-40e4-b49d-6a0e520b12df" providerId="ADAL" clId="{0BF05E6D-BEC7-4125-9DC9-799A5C887CDA}" dt="2026-01-19T09:07:13.442" v="54"/>
        <pc:sldMkLst>
          <pc:docMk/>
          <pc:sldMk cId="1951888112" sldId="259"/>
        </pc:sldMkLst>
        <pc:spChg chg="mod">
          <ac:chgData name="Maria Svens" userId="5aff4963-c215-40e4-b49d-6a0e520b12df" providerId="ADAL" clId="{0BF05E6D-BEC7-4125-9DC9-799A5C887CDA}" dt="2026-01-19T09:06:57.563" v="52" actId="14100"/>
          <ac:spMkLst>
            <pc:docMk/>
            <pc:sldMk cId="1951888112" sldId="259"/>
            <ac:spMk id="3" creationId="{F610DB5A-68FE-3E08-F0B1-F7FEEB190F50}"/>
          </ac:spMkLst>
        </pc:spChg>
        <pc:picChg chg="add mod">
          <ac:chgData name="Maria Svens" userId="5aff4963-c215-40e4-b49d-6a0e520b12df" providerId="ADAL" clId="{0BF05E6D-BEC7-4125-9DC9-799A5C887CDA}" dt="2026-01-14T09:05:02.006" v="18"/>
          <ac:picMkLst>
            <pc:docMk/>
            <pc:sldMk cId="1951888112" sldId="259"/>
            <ac:picMk id="4" creationId="{7FA96780-81CA-8428-68E5-394D99434C38}"/>
          </ac:picMkLst>
        </pc:picChg>
        <pc:picChg chg="add mod">
          <ac:chgData name="Maria Svens" userId="5aff4963-c215-40e4-b49d-6a0e520b12df" providerId="ADAL" clId="{0BF05E6D-BEC7-4125-9DC9-799A5C887CDA}" dt="2026-01-14T09:06:16.920" v="35"/>
          <ac:picMkLst>
            <pc:docMk/>
            <pc:sldMk cId="1951888112" sldId="259"/>
            <ac:picMk id="5" creationId="{F9E26D40-DC10-E93E-97C2-FB14C1BC10AE}"/>
          </ac:picMkLst>
        </pc:picChg>
        <pc:picChg chg="add mod">
          <ac:chgData name="Maria Svens" userId="5aff4963-c215-40e4-b49d-6a0e520b12df" providerId="ADAL" clId="{0BF05E6D-BEC7-4125-9DC9-799A5C887CDA}" dt="2026-01-19T09:07:13.442" v="54"/>
          <ac:picMkLst>
            <pc:docMk/>
            <pc:sldMk cId="1951888112" sldId="259"/>
            <ac:picMk id="7" creationId="{38E8C0E6-1B35-BF9B-F60D-9257EAF04FA4}"/>
          </ac:picMkLst>
        </pc:picChg>
      </pc:sldChg>
      <pc:sldChg chg="addSp modSp">
        <pc:chgData name="Maria Svens" userId="5aff4963-c215-40e4-b49d-6a0e520b12df" providerId="ADAL" clId="{0BF05E6D-BEC7-4125-9DC9-799A5C887CDA}" dt="2026-01-14T09:06:18.321" v="36"/>
        <pc:sldMkLst>
          <pc:docMk/>
          <pc:sldMk cId="302466989" sldId="260"/>
        </pc:sldMkLst>
        <pc:picChg chg="add mod">
          <ac:chgData name="Maria Svens" userId="5aff4963-c215-40e4-b49d-6a0e520b12df" providerId="ADAL" clId="{0BF05E6D-BEC7-4125-9DC9-799A5C887CDA}" dt="2026-01-14T09:05:04.297" v="19"/>
          <ac:picMkLst>
            <pc:docMk/>
            <pc:sldMk cId="302466989" sldId="260"/>
            <ac:picMk id="4" creationId="{E2B29CA1-BA9F-F549-F4D8-6EE12C964FB5}"/>
          </ac:picMkLst>
        </pc:picChg>
        <pc:picChg chg="add mod">
          <ac:chgData name="Maria Svens" userId="5aff4963-c215-40e4-b49d-6a0e520b12df" providerId="ADAL" clId="{0BF05E6D-BEC7-4125-9DC9-799A5C887CDA}" dt="2026-01-14T09:06:18.321" v="36"/>
          <ac:picMkLst>
            <pc:docMk/>
            <pc:sldMk cId="302466989" sldId="260"/>
            <ac:picMk id="5" creationId="{A2892919-BA5D-4A12-DD6E-DE5BB98717AF}"/>
          </ac:picMkLst>
        </pc:picChg>
      </pc:sldChg>
      <pc:sldChg chg="addSp modSp mod">
        <pc:chgData name="Maria Svens" userId="5aff4963-c215-40e4-b49d-6a0e520b12df" providerId="ADAL" clId="{0BF05E6D-BEC7-4125-9DC9-799A5C887CDA}" dt="2026-01-19T11:33:29.977" v="271" actId="1076"/>
        <pc:sldMkLst>
          <pc:docMk/>
          <pc:sldMk cId="2676553990" sldId="261"/>
        </pc:sldMkLst>
        <pc:spChg chg="mod">
          <ac:chgData name="Maria Svens" userId="5aff4963-c215-40e4-b49d-6a0e520b12df" providerId="ADAL" clId="{0BF05E6D-BEC7-4125-9DC9-799A5C887CDA}" dt="2026-01-19T11:31:21.274" v="269"/>
          <ac:spMkLst>
            <pc:docMk/>
            <pc:sldMk cId="2676553990" sldId="261"/>
            <ac:spMk id="3" creationId="{77BFADB8-8012-E7D1-5FBD-C5192EAA8733}"/>
          </ac:spMkLst>
        </pc:spChg>
        <pc:spChg chg="add mod">
          <ac:chgData name="Maria Svens" userId="5aff4963-c215-40e4-b49d-6a0e520b12df" providerId="ADAL" clId="{0BF05E6D-BEC7-4125-9DC9-799A5C887CDA}" dt="2026-01-19T11:33:29.977" v="271" actId="1076"/>
          <ac:spMkLst>
            <pc:docMk/>
            <pc:sldMk cId="2676553990" sldId="261"/>
            <ac:spMk id="6" creationId="{DE09F6A7-A3DD-82C7-97C6-27DFE6CF9075}"/>
          </ac:spMkLst>
        </pc:spChg>
        <pc:picChg chg="add mod">
          <ac:chgData name="Maria Svens" userId="5aff4963-c215-40e4-b49d-6a0e520b12df" providerId="ADAL" clId="{0BF05E6D-BEC7-4125-9DC9-799A5C887CDA}" dt="2026-01-14T09:04:49.572" v="14"/>
          <ac:picMkLst>
            <pc:docMk/>
            <pc:sldMk cId="2676553990" sldId="261"/>
            <ac:picMk id="4" creationId="{DCB87681-0CD5-8AE6-59F1-34CB0BBDABFD}"/>
          </ac:picMkLst>
        </pc:picChg>
        <pc:picChg chg="add mod">
          <ac:chgData name="Maria Svens" userId="5aff4963-c215-40e4-b49d-6a0e520b12df" providerId="ADAL" clId="{0BF05E6D-BEC7-4125-9DC9-799A5C887CDA}" dt="2026-01-14T09:06:11.036" v="31"/>
          <ac:picMkLst>
            <pc:docMk/>
            <pc:sldMk cId="2676553990" sldId="261"/>
            <ac:picMk id="5" creationId="{7EF5CCCA-5165-96FE-8C52-32685EA890DA}"/>
          </ac:picMkLst>
        </pc:picChg>
        <pc:picChg chg="add mod">
          <ac:chgData name="Maria Svens" userId="5aff4963-c215-40e4-b49d-6a0e520b12df" providerId="ADAL" clId="{0BF05E6D-BEC7-4125-9DC9-799A5C887CDA}" dt="2026-01-19T11:30:07.116" v="59" actId="14100"/>
          <ac:picMkLst>
            <pc:docMk/>
            <pc:sldMk cId="2676553990" sldId="261"/>
            <ac:picMk id="1026" creationId="{9EC70027-9AF7-CBEC-A47E-24570BE59B0B}"/>
          </ac:picMkLst>
        </pc:picChg>
      </pc:sldChg>
      <pc:sldChg chg="addSp modSp mod">
        <pc:chgData name="Maria Svens" userId="5aff4963-c215-40e4-b49d-6a0e520b12df" providerId="ADAL" clId="{0BF05E6D-BEC7-4125-9DC9-799A5C887CDA}" dt="2026-01-19T09:06:10.848" v="45" actId="1076"/>
        <pc:sldMkLst>
          <pc:docMk/>
          <pc:sldMk cId="3456793552" sldId="262"/>
        </pc:sldMkLst>
        <pc:spChg chg="mod">
          <ac:chgData name="Maria Svens" userId="5aff4963-c215-40e4-b49d-6a0e520b12df" providerId="ADAL" clId="{0BF05E6D-BEC7-4125-9DC9-799A5C887CDA}" dt="2026-01-19T09:06:04.828" v="44" actId="14100"/>
          <ac:spMkLst>
            <pc:docMk/>
            <pc:sldMk cId="3456793552" sldId="262"/>
            <ac:spMk id="3" creationId="{FB119744-2211-5989-B08E-F4310BD074C7}"/>
          </ac:spMkLst>
        </pc:spChg>
        <pc:picChg chg="add mod">
          <ac:chgData name="Maria Svens" userId="5aff4963-c215-40e4-b49d-6a0e520b12df" providerId="ADAL" clId="{0BF05E6D-BEC7-4125-9DC9-799A5C887CDA}" dt="2026-01-14T09:04:59.745" v="17"/>
          <ac:picMkLst>
            <pc:docMk/>
            <pc:sldMk cId="3456793552" sldId="262"/>
            <ac:picMk id="4" creationId="{95E04AAB-8F4E-5DEF-7055-2838494255A8}"/>
          </ac:picMkLst>
        </pc:picChg>
        <pc:picChg chg="add mod">
          <ac:chgData name="Maria Svens" userId="5aff4963-c215-40e4-b49d-6a0e520b12df" providerId="ADAL" clId="{0BF05E6D-BEC7-4125-9DC9-799A5C887CDA}" dt="2026-01-14T09:06:15.520" v="34"/>
          <ac:picMkLst>
            <pc:docMk/>
            <pc:sldMk cId="3456793552" sldId="262"/>
            <ac:picMk id="5" creationId="{041ACE45-2714-FE5E-A81C-76423672B55A}"/>
          </ac:picMkLst>
        </pc:picChg>
        <pc:picChg chg="add mod">
          <ac:chgData name="Maria Svens" userId="5aff4963-c215-40e4-b49d-6a0e520b12df" providerId="ADAL" clId="{0BF05E6D-BEC7-4125-9DC9-799A5C887CDA}" dt="2026-01-19T09:06:10.848" v="45" actId="1076"/>
          <ac:picMkLst>
            <pc:docMk/>
            <pc:sldMk cId="3456793552" sldId="262"/>
            <ac:picMk id="7" creationId="{F322244D-378F-2781-4601-339CF58EFA72}"/>
          </ac:picMkLst>
        </pc:picChg>
      </pc:sldChg>
      <pc:sldChg chg="addSp modSp">
        <pc:chgData name="Maria Svens" userId="5aff4963-c215-40e4-b49d-6a0e520b12df" providerId="ADAL" clId="{0BF05E6D-BEC7-4125-9DC9-799A5C887CDA}" dt="2026-01-14T09:06:20.482" v="37"/>
        <pc:sldMkLst>
          <pc:docMk/>
          <pc:sldMk cId="3223568265" sldId="263"/>
        </pc:sldMkLst>
        <pc:picChg chg="add mod">
          <ac:chgData name="Maria Svens" userId="5aff4963-c215-40e4-b49d-6a0e520b12df" providerId="ADAL" clId="{0BF05E6D-BEC7-4125-9DC9-799A5C887CDA}" dt="2026-01-14T09:05:06.621" v="20"/>
          <ac:picMkLst>
            <pc:docMk/>
            <pc:sldMk cId="3223568265" sldId="263"/>
            <ac:picMk id="4" creationId="{2CB8CD33-ABA8-353D-EB36-0E841466DC96}"/>
          </ac:picMkLst>
        </pc:picChg>
        <pc:picChg chg="add mod">
          <ac:chgData name="Maria Svens" userId="5aff4963-c215-40e4-b49d-6a0e520b12df" providerId="ADAL" clId="{0BF05E6D-BEC7-4125-9DC9-799A5C887CDA}" dt="2026-01-14T09:06:20.482" v="37"/>
          <ac:picMkLst>
            <pc:docMk/>
            <pc:sldMk cId="3223568265" sldId="263"/>
            <ac:picMk id="5" creationId="{8014A36B-30DF-E604-DD8D-531A1C9B9595}"/>
          </ac:picMkLst>
        </pc:picChg>
      </pc:sldChg>
      <pc:sldChg chg="addSp modSp new mod">
        <pc:chgData name="Maria Svens" userId="5aff4963-c215-40e4-b49d-6a0e520b12df" providerId="ADAL" clId="{0BF05E6D-BEC7-4125-9DC9-799A5C887CDA}" dt="2026-01-14T09:06:22.356" v="38"/>
        <pc:sldMkLst>
          <pc:docMk/>
          <pc:sldMk cId="2964292541" sldId="264"/>
        </pc:sldMkLst>
        <pc:spChg chg="mod">
          <ac:chgData name="Maria Svens" userId="5aff4963-c215-40e4-b49d-6a0e520b12df" providerId="ADAL" clId="{0BF05E6D-BEC7-4125-9DC9-799A5C887CDA}" dt="2026-01-12T07:13:28.325" v="9" actId="20577"/>
          <ac:spMkLst>
            <pc:docMk/>
            <pc:sldMk cId="2964292541" sldId="264"/>
            <ac:spMk id="2" creationId="{60243B5B-26A8-D420-B7DA-19838A67D523}"/>
          </ac:spMkLst>
        </pc:spChg>
        <pc:spChg chg="mod">
          <ac:chgData name="Maria Svens" userId="5aff4963-c215-40e4-b49d-6a0e520b12df" providerId="ADAL" clId="{0BF05E6D-BEC7-4125-9DC9-799A5C887CDA}" dt="2026-01-12T07:13:30.677" v="10"/>
          <ac:spMkLst>
            <pc:docMk/>
            <pc:sldMk cId="2964292541" sldId="264"/>
            <ac:spMk id="3" creationId="{41626BE3-2BBF-0085-DC31-78C9A43920EF}"/>
          </ac:spMkLst>
        </pc:spChg>
        <pc:picChg chg="add mod">
          <ac:chgData name="Maria Svens" userId="5aff4963-c215-40e4-b49d-6a0e520b12df" providerId="ADAL" clId="{0BF05E6D-BEC7-4125-9DC9-799A5C887CDA}" dt="2026-01-14T09:05:09.448" v="21"/>
          <ac:picMkLst>
            <pc:docMk/>
            <pc:sldMk cId="2964292541" sldId="264"/>
            <ac:picMk id="4" creationId="{037930F2-7B95-C615-1D62-61FE3DF931CA}"/>
          </ac:picMkLst>
        </pc:picChg>
        <pc:picChg chg="add mod">
          <ac:chgData name="Maria Svens" userId="5aff4963-c215-40e4-b49d-6a0e520b12df" providerId="ADAL" clId="{0BF05E6D-BEC7-4125-9DC9-799A5C887CDA}" dt="2026-01-14T09:06:22.356" v="38"/>
          <ac:picMkLst>
            <pc:docMk/>
            <pc:sldMk cId="2964292541" sldId="264"/>
            <ac:picMk id="5" creationId="{58E90293-039A-A02F-BDE3-1907D2BAEE46}"/>
          </ac:picMkLst>
        </pc:picChg>
      </pc:sldChg>
      <pc:sldChg chg="add">
        <pc:chgData name="Maria Svens" userId="5aff4963-c215-40e4-b49d-6a0e520b12df" providerId="ADAL" clId="{0BF05E6D-BEC7-4125-9DC9-799A5C887CDA}" dt="2026-01-14T09:04:26.507" v="11"/>
        <pc:sldMkLst>
          <pc:docMk/>
          <pc:sldMk cId="1423994276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CBA5C-13C6-488E-9B7F-0D17A2E459C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6CA2E-A2E8-499B-8C8D-D712EA11C13D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266063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här är lektion 1. </a:t>
            </a:r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CA2E-A2E8-499B-8C8D-D712EA11C13D}" type="slidenum">
              <a:rPr lang="sv-FI" smtClean="0"/>
              <a:t>4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668933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736D1-7A60-BD3B-AD24-94D1EFDF2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C61B6-0DD8-5ED6-493C-AAEE323FB7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4143C-0349-C2E0-03CD-627BF8B3A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40F35-3CC9-E1F3-A123-79E559A6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C859C-C453-AC3A-BA44-978E3A3E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1130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DADD-1215-619E-8A9D-EABC74DD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E5284-E55C-0EB0-919F-0795CADB3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AAF29-AE28-7B02-9ADB-A2F795E7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79070-2680-FCC1-496C-C1FE2E3F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15130-5B03-9333-1716-8B39583E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37376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39BDB9-A741-3C48-6D08-F5460E70D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8B07F-F19E-2E43-E906-1968C0B7D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66A5A-3AE5-4CB1-994F-B89D33992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6E24C-E6D3-6668-3A06-6C6541834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5E71D-4EC0-9DCC-DCD8-D23AD205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00337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644CD-6E4B-CF35-66E5-5748BD8AF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EE05-9CA8-146C-2010-ACA84DE0A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F5247-5856-4B89-03A0-7F996D94E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0A155-8353-CFE6-B9FE-8D79EA1C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98A71-4ABD-1523-8C92-C05E6D75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453068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6085D-4587-79F3-F117-57C18C70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35D0-AA0B-0D1E-3173-5EAB24F6F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25207-232F-A1FB-6BAF-661C094B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A8B40-812F-5CDB-0154-61061CF0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AE6B-8B53-48B7-3A20-7D070215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8502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3103-3364-20B6-FA4D-FE54BDB1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34BFC-31E1-873C-41C8-A58D378E3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BE20E-EDD8-2C99-29C0-15B433F8E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4CEAF-DE29-E476-186E-1E0C1CEF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C3F46-3C2C-8348-2A74-9B4745E6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2D8A5-FE1E-5506-23C1-DE4A5449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92147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32EE-0673-3DD6-E329-691C69146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679EE-EB77-2F8C-5250-0DAA8411B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9780F-D485-28E4-AEC2-CDA95A6B0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432EF0-21C8-E06B-1883-F03527FD1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DE23E-752D-7325-BA0B-A149A1E4E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C2E74-101E-E649-D035-7D43619A9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F305D-4182-6D6B-6886-59D08D9A0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65BCC-AE88-2C17-800E-EE005390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33752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C2D7A-321F-2145-7378-BE0D850B6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6850E-9BFE-38C6-5CA5-98E19D9E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7B7B0-A63F-7E12-45D8-42F52B88E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41EF5-D1F5-AB1E-6C43-AC36BA70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34569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1FBCB2-0B54-A74E-8A86-1FB7997D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6B60E-BE2A-E447-AA5B-496C3E61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B966A-6FCD-6D37-4FCA-8199C4043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15778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5923-9BF2-50DA-DB45-9E31FC0A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6E12F-903F-991D-9E9D-B264D8137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5C76F-0D63-4D24-2246-E7797A124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A077F-0360-22C0-4728-F5FC0189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648E6-463F-7236-435C-3EA81EBE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CAB56-48E6-C348-03B7-4D65A285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80801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4C94-4277-E4A2-12B9-945EC8245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BC76E-03AB-9044-2B91-7F4E56C27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6F59D-5B8B-569C-9C24-FBFD607B4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64ADC-EB4C-5CAF-4877-C3CFDE0C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05B29-A8D5-A78A-4DB5-34BD9E3CC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294FA-EC5C-7F18-B8D4-7CCD3615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8928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F6F6D8-C514-1CA2-6D9D-1EB36EC8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D2791-482C-1CF4-B889-FBE11AA01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2A2B5-1148-E9C9-D1A2-16BE01AF9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122A5D-703B-4097-ADD2-5DE1E4CB0F69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D87C6-3FA4-177A-DC06-AA583D70B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F8AF2-D083-8506-3B83-141505BFF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3CDDB8-29D2-446F-9351-6DEF37772140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8712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instagram.com/kristinakemenikov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20F4B1-2305-1C87-14D3-445CD16B46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A0747F-814E-876B-8B12-32B32665F2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Växtkonst</a:t>
            </a:r>
            <a:endParaRPr lang="sv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C6C83F-4E15-F0A3-3049-DD42CF3562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Odlingsår</a:t>
            </a:r>
            <a:r>
              <a:rPr lang="sv-SE" dirty="0"/>
              <a:t> 4-5 </a:t>
            </a:r>
            <a:endParaRPr lang="sv-FI" dirty="0"/>
          </a:p>
        </p:txBody>
      </p:sp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A9EA96FB-0736-4CAF-1918-13BF2A119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108565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3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61DC6773-B435-23F0-B7E3-7E509D8E3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8" name="Picture 7" descr="A black and orange logo&#10;&#10;AI-generated content may be incorrect.">
            <a:extLst>
              <a:ext uri="{FF2B5EF4-FFF2-40B4-BE49-F238E27FC236}">
                <a16:creationId xmlns:a16="http://schemas.microsoft.com/office/drawing/2014/main" id="{9E7C3F60-AB3A-141D-6AA8-8171BC4BB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36" y="2296230"/>
            <a:ext cx="4943866" cy="1459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61EA80-116C-38B7-EFA1-2FA2E6B6D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98" y="4344055"/>
            <a:ext cx="9701804" cy="10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94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16BCB-B65E-52AE-2A06-C5657B78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Inspiration av konstnärer som kombinerar växter och målning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FADB8-8012-E7D1-5FBD-C5192EAA8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08371" cy="4351338"/>
          </a:xfrm>
        </p:spPr>
        <p:txBody>
          <a:bodyPr/>
          <a:lstStyle/>
          <a:p>
            <a:r>
              <a:rPr lang="sv-SE" dirty="0"/>
              <a:t>Titta på konstverk av </a:t>
            </a:r>
            <a:r>
              <a:rPr lang="sv-SE" dirty="0">
                <a:hlinkClick r:id="rId2"/>
              </a:rPr>
              <a:t>Kristina </a:t>
            </a:r>
            <a:r>
              <a:rPr lang="sv-SE" dirty="0" err="1">
                <a:hlinkClick r:id="rId2"/>
              </a:rPr>
              <a:t>Kemenikova</a:t>
            </a:r>
            <a:r>
              <a:rPr lang="sv-SE" dirty="0"/>
              <a:t> som inspiration.</a:t>
            </a:r>
          </a:p>
          <a:p>
            <a:r>
              <a:rPr lang="sv-SE" dirty="0"/>
              <a:t>Hittar du ett favoritkonstverk?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87681-0CD5-8AE6-59F1-34CB0BBDA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EF5CCCA-5165-96FE-8C52-32685EA89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1026" name="Picture 2" descr="Windy days - fine art print">
            <a:extLst>
              <a:ext uri="{FF2B5EF4-FFF2-40B4-BE49-F238E27FC236}">
                <a16:creationId xmlns:a16="http://schemas.microsoft.com/office/drawing/2014/main" id="{9EC70027-9AF7-CBEC-A47E-24570BE59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856" y="1267733"/>
            <a:ext cx="3272473" cy="42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9F6A7-A3DD-82C7-97C6-27DFE6CF9075}"/>
              </a:ext>
            </a:extLst>
          </p:cNvPr>
          <p:cNvSpPr txBox="1"/>
          <p:nvPr/>
        </p:nvSpPr>
        <p:spPr>
          <a:xfrm>
            <a:off x="5314314" y="4950947"/>
            <a:ext cx="327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Återpublicerat med konstnärens tillstånd.</a:t>
            </a:r>
            <a:endParaRPr lang="sv-FI" sz="1400" dirty="0"/>
          </a:p>
        </p:txBody>
      </p:sp>
    </p:spTree>
    <p:extLst>
      <p:ext uri="{BB962C8B-B14F-4D97-AF65-F5344CB8AC3E}">
        <p14:creationId xmlns:p14="http://schemas.microsoft.com/office/powerpoint/2010/main" val="267655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2C583-AF69-C033-E8C5-E40DC2E2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Material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DEFE7-9531-EF94-488B-8390B8B13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Pressade växter</a:t>
            </a:r>
          </a:p>
          <a:p>
            <a:r>
              <a:rPr lang="sv-SE" dirty="0"/>
              <a:t>Stadigare vitt papper, gärna A3</a:t>
            </a:r>
          </a:p>
          <a:p>
            <a:r>
              <a:rPr lang="sv-SE" dirty="0"/>
              <a:t>Lim</a:t>
            </a:r>
          </a:p>
          <a:p>
            <a:r>
              <a:rPr lang="sv-SE" dirty="0"/>
              <a:t>Blyerts att skissa med</a:t>
            </a:r>
          </a:p>
          <a:p>
            <a:r>
              <a:rPr lang="sv-SE" dirty="0"/>
              <a:t>Färgpennor eller flaskfärg</a:t>
            </a:r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ACED0-E958-A146-CD34-1A1554F3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5A201FFF-AC21-36F7-2ABD-B884AD7FF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11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574B-6409-E1C3-F92F-74F0F7DFC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Samla och pressa växter</a:t>
            </a:r>
            <a:endParaRPr lang="sv-FI" dirty="0"/>
          </a:p>
        </p:txBody>
      </p:sp>
      <p:pic>
        <p:nvPicPr>
          <p:cNvPr id="6" name="Content Placeholder 5" descr="A person holding a plant&#10;&#10;AI-generated content may be incorrect.">
            <a:extLst>
              <a:ext uri="{FF2B5EF4-FFF2-40B4-BE49-F238E27FC236}">
                <a16:creationId xmlns:a16="http://schemas.microsoft.com/office/drawing/2014/main" id="{B6822827-D281-DE35-769F-347A8FAE4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1763" y="1187792"/>
            <a:ext cx="5131937" cy="342129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3D4FE4-506F-964C-7C7C-74E2C87B4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7" name="Picture 6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AB9F1983-74BB-2979-612E-18BA15A36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C32604-BD65-B4AC-A7C9-A6754B34AC5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6605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Rör er på skolans eller kommunens mark i första hand.</a:t>
            </a:r>
          </a:p>
          <a:p>
            <a:r>
              <a:rPr lang="sv-SE" dirty="0"/>
              <a:t>Rör inga trädgårdar eller privata områden!</a:t>
            </a:r>
          </a:p>
          <a:p>
            <a:r>
              <a:rPr lang="sv-FI" dirty="0"/>
              <a:t>Välj ett par växter, gärna med rot.</a:t>
            </a:r>
          </a:p>
          <a:p>
            <a:r>
              <a:rPr lang="sv-FI" dirty="0"/>
              <a:t>Beakta storleken – ryms den på </a:t>
            </a:r>
            <a:r>
              <a:rPr lang="sv-FI"/>
              <a:t>en A3?</a:t>
            </a:r>
            <a:endParaRPr lang="sv-FI" dirty="0"/>
          </a:p>
          <a:p>
            <a:r>
              <a:rPr lang="sv-FI" dirty="0"/>
              <a:t>Sätt i press till nästa vecka.</a:t>
            </a:r>
          </a:p>
        </p:txBody>
      </p:sp>
    </p:spTree>
    <p:extLst>
      <p:ext uri="{BB962C8B-B14F-4D97-AF65-F5344CB8AC3E}">
        <p14:creationId xmlns:p14="http://schemas.microsoft.com/office/powerpoint/2010/main" val="26421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45DEC-060A-4A54-5F17-39A36947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 växer din växt i fantasin?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9744-2211-5989-B08E-F4310BD07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2714" cy="4351338"/>
          </a:xfrm>
        </p:spPr>
        <p:txBody>
          <a:bodyPr/>
          <a:lstStyle/>
          <a:p>
            <a:r>
              <a:rPr lang="sv-SE" dirty="0"/>
              <a:t>Är det en trädgård? En stad? En skog? En lekplats? Inuti en övergiven fabrik? En annan planet eller verklighet? </a:t>
            </a:r>
          </a:p>
          <a:p>
            <a:r>
              <a:rPr lang="sv-SE" dirty="0"/>
              <a:t>Ser man växten under jord? Finns något annat under jorden?</a:t>
            </a:r>
          </a:p>
          <a:p>
            <a:r>
              <a:rPr lang="sv-SE" dirty="0"/>
              <a:t>Finns andra växter? </a:t>
            </a:r>
          </a:p>
          <a:p>
            <a:r>
              <a:rPr lang="sv-SE" dirty="0"/>
              <a:t>Finns djur, människor eller figurer som gör något med växten?</a:t>
            </a:r>
          </a:p>
          <a:p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04AAB-8F4E-5DEF-7055-283849425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041ACE45-2714-FE5E-A81C-76423672B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7" name="Picture 6" descr="Glowing mushrooms in the forest">
            <a:extLst>
              <a:ext uri="{FF2B5EF4-FFF2-40B4-BE49-F238E27FC236}">
                <a16:creationId xmlns:a16="http://schemas.microsoft.com/office/drawing/2014/main" id="{F322244D-378F-2781-4601-339CF58EF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14" y="1825625"/>
            <a:ext cx="4611416" cy="30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9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5412-A342-7A5D-9D67-A8EDCEDD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Placera en eller flera växter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0DB5A-68FE-3E08-F0B1-F7FEEB190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86600" cy="4351338"/>
          </a:xfrm>
        </p:spPr>
        <p:txBody>
          <a:bodyPr/>
          <a:lstStyle/>
          <a:p>
            <a:r>
              <a:rPr lang="sv-SE" dirty="0"/>
              <a:t>Placera ut växten/växterna där du tänker dig ha dem.</a:t>
            </a:r>
          </a:p>
          <a:p>
            <a:r>
              <a:rPr lang="sv-SE" dirty="0"/>
              <a:t>Rita försiktigt runt, med mycket lätt hand, eller markera var växten kommer att finnas.</a:t>
            </a:r>
          </a:p>
          <a:p>
            <a:r>
              <a:rPr lang="sv-SE" dirty="0"/>
              <a:t>Ta bort växten och förvara skyddat, t.ex. inuti en bok med hårda pärmar.</a:t>
            </a:r>
          </a:p>
          <a:p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96780-81CA-8428-68E5-394D99434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F9E26D40-DC10-E93E-97C2-FB14C1BC1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7" name="Picture 6" descr="A person drawing a plant&#10;&#10;AI-generated content may be incorrect.">
            <a:extLst>
              <a:ext uri="{FF2B5EF4-FFF2-40B4-BE49-F238E27FC236}">
                <a16:creationId xmlns:a16="http://schemas.microsoft.com/office/drawing/2014/main" id="{38E8C0E6-1B35-BF9B-F60D-9257EAF04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4438" y="1491140"/>
            <a:ext cx="4596372" cy="34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88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5941-18CD-5A83-ADB7-53A6F164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Skissa detaljer och färglägg landskapet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D3C5E-C1E5-0429-0751-FB64F2D37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Skissa och färglägg landskapet kring växterna. </a:t>
            </a:r>
          </a:p>
          <a:p>
            <a:r>
              <a:rPr lang="sv-SE" dirty="0"/>
              <a:t>Gör ditt landskap på valfritt sätt, med valfritt innehåll.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29CA1-BA9F-F549-F4D8-6EE12C964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A2892919-BA5D-4A12-DD6E-DE5BB9871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BB8A1-A0EB-9FC8-335F-8D902098B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Fäst din växt på pappret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FE320-1F84-DFBE-4DBE-60D5A01B1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Använd hobbylim eller små bitar av tejp för att fästa växten på pappret.</a:t>
            </a:r>
          </a:p>
          <a:p>
            <a:r>
              <a:rPr lang="sv-SE" dirty="0"/>
              <a:t>Fotografera så att du minns hur den såg ut.</a:t>
            </a:r>
          </a:p>
          <a:p>
            <a:r>
              <a:rPr lang="sv-SE" dirty="0"/>
              <a:t>Hantera pappret försiktigt och undvik att böja det efter att du limmat växten, så att det inte går av.</a:t>
            </a:r>
          </a:p>
          <a:p>
            <a:r>
              <a:rPr lang="sv-SE" dirty="0"/>
              <a:t>Häng gärna upp din tavla genast och beundra konstverket!</a:t>
            </a:r>
            <a:endParaRPr lang="sv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8CD33-ABA8-353D-EB36-0E841466D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014A36B-30DF-E604-DD8D-531A1C9B9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68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43B5B-26A8-D420-B7DA-19838A67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Utvärdera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26BE3-2BBF-0085-DC31-78C9A4392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FI" dirty="0"/>
              <a:t>Vilken del av uppgiften var lättast/svårast?</a:t>
            </a:r>
          </a:p>
          <a:p>
            <a:r>
              <a:rPr lang="sv-FI" dirty="0"/>
              <a:t>Vad lyckades du särskilt bra med?</a:t>
            </a:r>
          </a:p>
          <a:p>
            <a:r>
              <a:rPr lang="sv-FI" dirty="0"/>
              <a:t>Beskriv en klasskompis tavla utan att nämna vems. </a:t>
            </a:r>
            <a:r>
              <a:rPr lang="sv-FI"/>
              <a:t>Kan de andra gissa vilken tavla du beskriver?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7930F2-7B95-C615-1D62-61FE3DF9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58E90293-039A-A02F-BDE3-1907D2BAE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92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5c6060d-c47e-49ff-bd70-27dea493f241}" enabled="0" method="" siteId="{95c6060d-c47e-49ff-bd70-27dea493f24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331</Words>
  <Application>Microsoft Office PowerPoint</Application>
  <PresentationFormat>Widescreen</PresentationFormat>
  <Paragraphs>41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Växtkonst</vt:lpstr>
      <vt:lpstr>Inspiration av konstnärer som kombinerar växter och målning</vt:lpstr>
      <vt:lpstr>Material</vt:lpstr>
      <vt:lpstr>Samla och pressa växter</vt:lpstr>
      <vt:lpstr>Var växer din växt i fantasin?</vt:lpstr>
      <vt:lpstr>Placera en eller flera växter</vt:lpstr>
      <vt:lpstr>Skissa detaljer och färglägg landskapet</vt:lpstr>
      <vt:lpstr>Fäst din växt på pappret</vt:lpstr>
      <vt:lpstr>Utvärdera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Svens</dc:creator>
  <cp:lastModifiedBy>Maria Svens</cp:lastModifiedBy>
  <cp:revision>1</cp:revision>
  <dcterms:created xsi:type="dcterms:W3CDTF">2025-06-25T07:33:50Z</dcterms:created>
  <dcterms:modified xsi:type="dcterms:W3CDTF">2026-01-19T11:40:19Z</dcterms:modified>
</cp:coreProperties>
</file>