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7" r:id="rId4"/>
    <p:sldId id="266" r:id="rId5"/>
    <p:sldId id="262" r:id="rId6"/>
    <p:sldId id="263" r:id="rId7"/>
    <p:sldId id="264" r:id="rId8"/>
    <p:sldId id="265" r:id="rId9"/>
    <p:sldId id="267" r:id="rId10"/>
    <p:sldId id="259" r:id="rId11"/>
    <p:sldId id="260" r:id="rId12"/>
    <p:sldId id="261" r:id="rId13"/>
    <p:sldId id="268" r:id="rId14"/>
  </p:sldIdLst>
  <p:sldSz cx="12192000" cy="6858000"/>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B6BBD0-AB94-49B2-AE8D-1667678429BD}" v="28" dt="2026-01-19T11:48:22.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vens" userId="5aff4963-c215-40e4-b49d-6a0e520b12df" providerId="ADAL" clId="{0BF05E6D-BEC7-4125-9DC9-799A5C887CDA}"/>
    <pc:docChg chg="undo custSel addSld modSld">
      <pc:chgData name="Maria Svens" userId="5aff4963-c215-40e4-b49d-6a0e520b12df" providerId="ADAL" clId="{0BF05E6D-BEC7-4125-9DC9-799A5C887CDA}" dt="2026-01-19T11:48:22.624" v="50" actId="27636"/>
      <pc:docMkLst>
        <pc:docMk/>
      </pc:docMkLst>
      <pc:sldChg chg="addSp modSp mod">
        <pc:chgData name="Maria Svens" userId="5aff4963-c215-40e4-b49d-6a0e520b12df" providerId="ADAL" clId="{0BF05E6D-BEC7-4125-9DC9-799A5C887CDA}" dt="2026-01-14T09:04:09.109" v="48"/>
        <pc:sldMkLst>
          <pc:docMk/>
          <pc:sldMk cId="2109734229" sldId="256"/>
        </pc:sldMkLst>
        <pc:picChg chg="add mod ord">
          <ac:chgData name="Maria Svens" userId="5aff4963-c215-40e4-b49d-6a0e520b12df" providerId="ADAL" clId="{0BF05E6D-BEC7-4125-9DC9-799A5C887CDA}" dt="2026-01-14T08:59:44.623" v="6" actId="167"/>
          <ac:picMkLst>
            <pc:docMk/>
            <pc:sldMk cId="2109734229" sldId="256"/>
            <ac:picMk id="4" creationId="{CE6036C5-8F75-6E7F-C06F-FBDD270166E9}"/>
          </ac:picMkLst>
        </pc:picChg>
        <pc:picChg chg="add mod">
          <ac:chgData name="Maria Svens" userId="5aff4963-c215-40e4-b49d-6a0e520b12df" providerId="ADAL" clId="{0BF05E6D-BEC7-4125-9DC9-799A5C887CDA}" dt="2026-01-14T09:04:09.109" v="48"/>
          <ac:picMkLst>
            <pc:docMk/>
            <pc:sldMk cId="2109734229" sldId="256"/>
            <ac:picMk id="5" creationId="{05FF07C6-77E3-D538-4724-604EFF530C6A}"/>
          </ac:picMkLst>
        </pc:picChg>
      </pc:sldChg>
      <pc:sldChg chg="addSp modSp mod">
        <pc:chgData name="Maria Svens" userId="5aff4963-c215-40e4-b49d-6a0e520b12df" providerId="ADAL" clId="{0BF05E6D-BEC7-4125-9DC9-799A5C887CDA}" dt="2026-01-14T09:04:04.637" v="46"/>
        <pc:sldMkLst>
          <pc:docMk/>
          <pc:sldMk cId="1028758397" sldId="257"/>
        </pc:sldMkLst>
        <pc:spChg chg="mod">
          <ac:chgData name="Maria Svens" userId="5aff4963-c215-40e4-b49d-6a0e520b12df" providerId="ADAL" clId="{0BF05E6D-BEC7-4125-9DC9-799A5C887CDA}" dt="2026-01-14T09:00:50.313" v="16" actId="14100"/>
          <ac:spMkLst>
            <pc:docMk/>
            <pc:sldMk cId="1028758397" sldId="257"/>
            <ac:spMk id="3" creationId="{C4960222-B4D1-1EDD-947C-FCE671C69ECE}"/>
          </ac:spMkLst>
        </pc:spChg>
        <pc:picChg chg="add mod">
          <ac:chgData name="Maria Svens" userId="5aff4963-c215-40e4-b49d-6a0e520b12df" providerId="ADAL" clId="{0BF05E6D-BEC7-4125-9DC9-799A5C887CDA}" dt="2026-01-14T09:00:43.177" v="15"/>
          <ac:picMkLst>
            <pc:docMk/>
            <pc:sldMk cId="1028758397" sldId="257"/>
            <ac:picMk id="4" creationId="{8EFE344B-E1D9-FF00-4ED7-025AAD6B465C}"/>
          </ac:picMkLst>
        </pc:picChg>
        <pc:picChg chg="add mod">
          <ac:chgData name="Maria Svens" userId="5aff4963-c215-40e4-b49d-6a0e520b12df" providerId="ADAL" clId="{0BF05E6D-BEC7-4125-9DC9-799A5C887CDA}" dt="2026-01-14T09:04:04.637" v="46"/>
          <ac:picMkLst>
            <pc:docMk/>
            <pc:sldMk cId="1028758397" sldId="257"/>
            <ac:picMk id="5" creationId="{63CA9642-41BE-74F9-1779-AE79AB828050}"/>
          </ac:picMkLst>
        </pc:picChg>
      </pc:sldChg>
      <pc:sldChg chg="addSp delSp modSp mod setBg">
        <pc:chgData name="Maria Svens" userId="5aff4963-c215-40e4-b49d-6a0e520b12df" providerId="ADAL" clId="{0BF05E6D-BEC7-4125-9DC9-799A5C887CDA}" dt="2026-01-14T09:04:07.161" v="47"/>
        <pc:sldMkLst>
          <pc:docMk/>
          <pc:sldMk cId="1457869120" sldId="258"/>
        </pc:sldMkLst>
        <pc:spChg chg="mod">
          <ac:chgData name="Maria Svens" userId="5aff4963-c215-40e4-b49d-6a0e520b12df" providerId="ADAL" clId="{0BF05E6D-BEC7-4125-9DC9-799A5C887CDA}" dt="2026-01-14T08:59:58.356" v="7" actId="26606"/>
          <ac:spMkLst>
            <pc:docMk/>
            <pc:sldMk cId="1457869120" sldId="258"/>
            <ac:spMk id="2" creationId="{6B2A1A3D-22D3-CC27-8E81-0C0C802F2A29}"/>
          </ac:spMkLst>
        </pc:spChg>
        <pc:spChg chg="add">
          <ac:chgData name="Maria Svens" userId="5aff4963-c215-40e4-b49d-6a0e520b12df" providerId="ADAL" clId="{0BF05E6D-BEC7-4125-9DC9-799A5C887CDA}" dt="2026-01-14T08:59:58.356" v="7" actId="26606"/>
          <ac:spMkLst>
            <pc:docMk/>
            <pc:sldMk cId="1457869120" sldId="258"/>
            <ac:spMk id="14" creationId="{A743A66A-7955-6D31-D918-13FE7410B5EE}"/>
          </ac:spMkLst>
        </pc:spChg>
        <pc:spChg chg="add">
          <ac:chgData name="Maria Svens" userId="5aff4963-c215-40e4-b49d-6a0e520b12df" providerId="ADAL" clId="{0BF05E6D-BEC7-4125-9DC9-799A5C887CDA}" dt="2026-01-14T08:59:58.356" v="7" actId="26606"/>
          <ac:spMkLst>
            <pc:docMk/>
            <pc:sldMk cId="1457869120" sldId="258"/>
            <ac:spMk id="17" creationId="{649C91A9-84E7-4BF0-9026-62F01380D853}"/>
          </ac:spMkLst>
        </pc:spChg>
        <pc:spChg chg="add">
          <ac:chgData name="Maria Svens" userId="5aff4963-c215-40e4-b49d-6a0e520b12df" providerId="ADAL" clId="{0BF05E6D-BEC7-4125-9DC9-799A5C887CDA}" dt="2026-01-14T08:59:58.356" v="7" actId="26606"/>
          <ac:spMkLst>
            <pc:docMk/>
            <pc:sldMk cId="1457869120" sldId="258"/>
            <ac:spMk id="19" creationId="{9B47378D-AD27-45D0-8C1C-5B1098DCC068}"/>
          </ac:spMkLst>
        </pc:spChg>
        <pc:picChg chg="add mod ord">
          <ac:chgData name="Maria Svens" userId="5aff4963-c215-40e4-b49d-6a0e520b12df" providerId="ADAL" clId="{0BF05E6D-BEC7-4125-9DC9-799A5C887CDA}" dt="2026-01-14T09:00:21.854" v="14"/>
          <ac:picMkLst>
            <pc:docMk/>
            <pc:sldMk cId="1457869120" sldId="258"/>
            <ac:picMk id="3" creationId="{AF416A3A-78AC-170E-6820-0340C82F410A}"/>
          </ac:picMkLst>
        </pc:picChg>
        <pc:picChg chg="add mod">
          <ac:chgData name="Maria Svens" userId="5aff4963-c215-40e4-b49d-6a0e520b12df" providerId="ADAL" clId="{0BF05E6D-BEC7-4125-9DC9-799A5C887CDA}" dt="2026-01-14T09:04:07.161" v="47"/>
          <ac:picMkLst>
            <pc:docMk/>
            <pc:sldMk cId="1457869120" sldId="258"/>
            <ac:picMk id="4" creationId="{370AF368-FB0E-596C-9529-F748A2F6BBB8}"/>
          </ac:picMkLst>
        </pc:picChg>
        <pc:picChg chg="add mod">
          <ac:chgData name="Maria Svens" userId="5aff4963-c215-40e4-b49d-6a0e520b12df" providerId="ADAL" clId="{0BF05E6D-BEC7-4125-9DC9-799A5C887CDA}" dt="2026-01-14T08:59:58.356" v="7" actId="26606"/>
          <ac:picMkLst>
            <pc:docMk/>
            <pc:sldMk cId="1457869120" sldId="258"/>
            <ac:picMk id="5" creationId="{4AC31FD1-2018-B4D4-B023-70F553A50902}"/>
          </ac:picMkLst>
        </pc:picChg>
      </pc:sldChg>
      <pc:sldChg chg="addSp modSp">
        <pc:chgData name="Maria Svens" userId="5aff4963-c215-40e4-b49d-6a0e520b12df" providerId="ADAL" clId="{0BF05E6D-BEC7-4125-9DC9-799A5C887CDA}" dt="2026-01-14T09:03:48.015" v="39"/>
        <pc:sldMkLst>
          <pc:docMk/>
          <pc:sldMk cId="2464335301" sldId="259"/>
        </pc:sldMkLst>
        <pc:picChg chg="add mod">
          <ac:chgData name="Maria Svens" userId="5aff4963-c215-40e4-b49d-6a0e520b12df" providerId="ADAL" clId="{0BF05E6D-BEC7-4125-9DC9-799A5C887CDA}" dt="2026-01-14T09:03:06.636" v="32"/>
          <ac:picMkLst>
            <pc:docMk/>
            <pc:sldMk cId="2464335301" sldId="259"/>
            <ac:picMk id="4" creationId="{6BE0DBE0-929B-4557-BF5B-588C3457DB02}"/>
          </ac:picMkLst>
        </pc:picChg>
        <pc:picChg chg="add mod">
          <ac:chgData name="Maria Svens" userId="5aff4963-c215-40e4-b49d-6a0e520b12df" providerId="ADAL" clId="{0BF05E6D-BEC7-4125-9DC9-799A5C887CDA}" dt="2026-01-14T09:03:48.015" v="39"/>
          <ac:picMkLst>
            <pc:docMk/>
            <pc:sldMk cId="2464335301" sldId="259"/>
            <ac:picMk id="5" creationId="{B13D25D2-F411-0EB7-0EE9-69CCA4FAAD99}"/>
          </ac:picMkLst>
        </pc:picChg>
      </pc:sldChg>
      <pc:sldChg chg="addSp modSp">
        <pc:chgData name="Maria Svens" userId="5aff4963-c215-40e4-b49d-6a0e520b12df" providerId="ADAL" clId="{0BF05E6D-BEC7-4125-9DC9-799A5C887CDA}" dt="2026-01-14T09:03:45.491" v="38"/>
        <pc:sldMkLst>
          <pc:docMk/>
          <pc:sldMk cId="689155301" sldId="260"/>
        </pc:sldMkLst>
        <pc:picChg chg="add mod">
          <ac:chgData name="Maria Svens" userId="5aff4963-c215-40e4-b49d-6a0e520b12df" providerId="ADAL" clId="{0BF05E6D-BEC7-4125-9DC9-799A5C887CDA}" dt="2026-01-14T09:03:09.609" v="33"/>
          <ac:picMkLst>
            <pc:docMk/>
            <pc:sldMk cId="689155301" sldId="260"/>
            <ac:picMk id="4" creationId="{AAACB17F-78C8-03ED-9462-0EAD1EB710FB}"/>
          </ac:picMkLst>
        </pc:picChg>
        <pc:picChg chg="add mod">
          <ac:chgData name="Maria Svens" userId="5aff4963-c215-40e4-b49d-6a0e520b12df" providerId="ADAL" clId="{0BF05E6D-BEC7-4125-9DC9-799A5C887CDA}" dt="2026-01-14T09:03:45.491" v="38"/>
          <ac:picMkLst>
            <pc:docMk/>
            <pc:sldMk cId="689155301" sldId="260"/>
            <ac:picMk id="5" creationId="{6129DC67-A8B4-F821-188D-2689C7B2A0BB}"/>
          </ac:picMkLst>
        </pc:picChg>
      </pc:sldChg>
      <pc:sldChg chg="addSp modSp mod">
        <pc:chgData name="Maria Svens" userId="5aff4963-c215-40e4-b49d-6a0e520b12df" providerId="ADAL" clId="{0BF05E6D-BEC7-4125-9DC9-799A5C887CDA}" dt="2026-01-14T09:03:42.259" v="37"/>
        <pc:sldMkLst>
          <pc:docMk/>
          <pc:sldMk cId="1658795483" sldId="261"/>
        </pc:sldMkLst>
        <pc:spChg chg="mod">
          <ac:chgData name="Maria Svens" userId="5aff4963-c215-40e4-b49d-6a0e520b12df" providerId="ADAL" clId="{0BF05E6D-BEC7-4125-9DC9-799A5C887CDA}" dt="2026-01-14T09:03:19.845" v="35" actId="14100"/>
          <ac:spMkLst>
            <pc:docMk/>
            <pc:sldMk cId="1658795483" sldId="261"/>
            <ac:spMk id="3" creationId="{486FB255-6A3C-5831-42CE-91F8C710F577}"/>
          </ac:spMkLst>
        </pc:spChg>
        <pc:picChg chg="add mod">
          <ac:chgData name="Maria Svens" userId="5aff4963-c215-40e4-b49d-6a0e520b12df" providerId="ADAL" clId="{0BF05E6D-BEC7-4125-9DC9-799A5C887CDA}" dt="2026-01-14T09:03:15.972" v="34"/>
          <ac:picMkLst>
            <pc:docMk/>
            <pc:sldMk cId="1658795483" sldId="261"/>
            <ac:picMk id="4" creationId="{F7D1F94C-77D7-BE6E-5714-2FFC7B72C594}"/>
          </ac:picMkLst>
        </pc:picChg>
        <pc:picChg chg="add mod">
          <ac:chgData name="Maria Svens" userId="5aff4963-c215-40e4-b49d-6a0e520b12df" providerId="ADAL" clId="{0BF05E6D-BEC7-4125-9DC9-799A5C887CDA}" dt="2026-01-14T09:03:42.259" v="37"/>
          <ac:picMkLst>
            <pc:docMk/>
            <pc:sldMk cId="1658795483" sldId="261"/>
            <ac:picMk id="5" creationId="{8BA00960-ED23-D7D0-0DF6-2A4397C30E45}"/>
          </ac:picMkLst>
        </pc:picChg>
      </pc:sldChg>
      <pc:sldChg chg="addSp delSp modSp mod setBg">
        <pc:chgData name="Maria Svens" userId="5aff4963-c215-40e4-b49d-6a0e520b12df" providerId="ADAL" clId="{0BF05E6D-BEC7-4125-9DC9-799A5C887CDA}" dt="2026-01-14T09:03:59.656" v="44"/>
        <pc:sldMkLst>
          <pc:docMk/>
          <pc:sldMk cId="3886439161" sldId="262"/>
        </pc:sldMkLst>
        <pc:spChg chg="mod">
          <ac:chgData name="Maria Svens" userId="5aff4963-c215-40e4-b49d-6a0e520b12df" providerId="ADAL" clId="{0BF05E6D-BEC7-4125-9DC9-799A5C887CDA}" dt="2026-01-14T09:01:49.177" v="21" actId="26606"/>
          <ac:spMkLst>
            <pc:docMk/>
            <pc:sldMk cId="3886439161" sldId="262"/>
            <ac:spMk id="2" creationId="{B7E97441-42D5-3975-A8A7-BCD1B04D4218}"/>
          </ac:spMkLst>
        </pc:spChg>
        <pc:spChg chg="mod">
          <ac:chgData name="Maria Svens" userId="5aff4963-c215-40e4-b49d-6a0e520b12df" providerId="ADAL" clId="{0BF05E6D-BEC7-4125-9DC9-799A5C887CDA}" dt="2026-01-14T09:01:49.177" v="21" actId="26606"/>
          <ac:spMkLst>
            <pc:docMk/>
            <pc:sldMk cId="3886439161" sldId="262"/>
            <ac:spMk id="4" creationId="{49602A69-7B61-91EE-7C89-B4665417D1AE}"/>
          </ac:spMkLst>
        </pc:spChg>
        <pc:spChg chg="add">
          <ac:chgData name="Maria Svens" userId="5aff4963-c215-40e4-b49d-6a0e520b12df" providerId="ADAL" clId="{0BF05E6D-BEC7-4125-9DC9-799A5C887CDA}" dt="2026-01-14T09:01:49.177" v="21" actId="26606"/>
          <ac:spMkLst>
            <pc:docMk/>
            <pc:sldMk cId="3886439161" sldId="262"/>
            <ac:spMk id="9" creationId="{93245F62-CCC4-49E4-B95B-EA6C1E790510}"/>
          </ac:spMkLst>
        </pc:spChg>
        <pc:spChg chg="add">
          <ac:chgData name="Maria Svens" userId="5aff4963-c215-40e4-b49d-6a0e520b12df" providerId="ADAL" clId="{0BF05E6D-BEC7-4125-9DC9-799A5C887CDA}" dt="2026-01-14T09:01:49.177" v="21" actId="26606"/>
          <ac:spMkLst>
            <pc:docMk/>
            <pc:sldMk cId="3886439161" sldId="262"/>
            <ac:spMk id="11" creationId="{E6C0DD6B-6AA3-448F-9B99-8386295BC1B4}"/>
          </ac:spMkLst>
        </pc:spChg>
        <pc:picChg chg="add mod">
          <ac:chgData name="Maria Svens" userId="5aff4963-c215-40e4-b49d-6a0e520b12df" providerId="ADAL" clId="{0BF05E6D-BEC7-4125-9DC9-799A5C887CDA}" dt="2026-01-14T09:01:56.672" v="23"/>
          <ac:picMkLst>
            <pc:docMk/>
            <pc:sldMk cId="3886439161" sldId="262"/>
            <ac:picMk id="5" creationId="{90112378-7081-C009-7C62-8495821F414C}"/>
          </ac:picMkLst>
        </pc:picChg>
        <pc:picChg chg="add mod">
          <ac:chgData name="Maria Svens" userId="5aff4963-c215-40e4-b49d-6a0e520b12df" providerId="ADAL" clId="{0BF05E6D-BEC7-4125-9DC9-799A5C887CDA}" dt="2026-01-14T09:03:59.656" v="44"/>
          <ac:picMkLst>
            <pc:docMk/>
            <pc:sldMk cId="3886439161" sldId="262"/>
            <ac:picMk id="6" creationId="{B5CEADF9-B1E4-DEFB-B1EC-441A6D2673E5}"/>
          </ac:picMkLst>
        </pc:picChg>
      </pc:sldChg>
      <pc:sldChg chg="addSp modSp mod">
        <pc:chgData name="Maria Svens" userId="5aff4963-c215-40e4-b49d-6a0e520b12df" providerId="ADAL" clId="{0BF05E6D-BEC7-4125-9DC9-799A5C887CDA}" dt="2026-01-14T09:03:56.575" v="43"/>
        <pc:sldMkLst>
          <pc:docMk/>
          <pc:sldMk cId="2274782573" sldId="263"/>
        </pc:sldMkLst>
        <pc:spChg chg="mod">
          <ac:chgData name="Maria Svens" userId="5aff4963-c215-40e4-b49d-6a0e520b12df" providerId="ADAL" clId="{0BF05E6D-BEC7-4125-9DC9-799A5C887CDA}" dt="2026-01-14T09:02:15.358" v="25" actId="14100"/>
          <ac:spMkLst>
            <pc:docMk/>
            <pc:sldMk cId="2274782573" sldId="263"/>
            <ac:spMk id="3" creationId="{F46BC9A8-EE57-2491-34CE-6AF1681B38C1}"/>
          </ac:spMkLst>
        </pc:spChg>
        <pc:picChg chg="add mod">
          <ac:chgData name="Maria Svens" userId="5aff4963-c215-40e4-b49d-6a0e520b12df" providerId="ADAL" clId="{0BF05E6D-BEC7-4125-9DC9-799A5C887CDA}" dt="2026-01-14T09:02:10.677" v="24"/>
          <ac:picMkLst>
            <pc:docMk/>
            <pc:sldMk cId="2274782573" sldId="263"/>
            <ac:picMk id="4" creationId="{879D6DE5-63DD-2298-9398-2EEB17F10EFD}"/>
          </ac:picMkLst>
        </pc:picChg>
        <pc:picChg chg="add mod">
          <ac:chgData name="Maria Svens" userId="5aff4963-c215-40e4-b49d-6a0e520b12df" providerId="ADAL" clId="{0BF05E6D-BEC7-4125-9DC9-799A5C887CDA}" dt="2026-01-14T09:03:56.575" v="43"/>
          <ac:picMkLst>
            <pc:docMk/>
            <pc:sldMk cId="2274782573" sldId="263"/>
            <ac:picMk id="5" creationId="{CBECC57D-0AE9-AEEA-8FD4-FCD6AB423920}"/>
          </ac:picMkLst>
        </pc:picChg>
      </pc:sldChg>
      <pc:sldChg chg="addSp modSp mod">
        <pc:chgData name="Maria Svens" userId="5aff4963-c215-40e4-b49d-6a0e520b12df" providerId="ADAL" clId="{0BF05E6D-BEC7-4125-9DC9-799A5C887CDA}" dt="2026-01-14T09:03:54.304" v="42"/>
        <pc:sldMkLst>
          <pc:docMk/>
          <pc:sldMk cId="1712986549" sldId="264"/>
        </pc:sldMkLst>
        <pc:spChg chg="mod">
          <ac:chgData name="Maria Svens" userId="5aff4963-c215-40e4-b49d-6a0e520b12df" providerId="ADAL" clId="{0BF05E6D-BEC7-4125-9DC9-799A5C887CDA}" dt="2026-01-14T09:02:23.497" v="27" actId="14100"/>
          <ac:spMkLst>
            <pc:docMk/>
            <pc:sldMk cId="1712986549" sldId="264"/>
            <ac:spMk id="3" creationId="{3208E1E4-BD24-542E-184C-29693D7D3385}"/>
          </ac:spMkLst>
        </pc:spChg>
        <pc:picChg chg="add mod">
          <ac:chgData name="Maria Svens" userId="5aff4963-c215-40e4-b49d-6a0e520b12df" providerId="ADAL" clId="{0BF05E6D-BEC7-4125-9DC9-799A5C887CDA}" dt="2026-01-14T09:02:19.911" v="26"/>
          <ac:picMkLst>
            <pc:docMk/>
            <pc:sldMk cId="1712986549" sldId="264"/>
            <ac:picMk id="4" creationId="{5EFFCD67-E28E-CCF7-5FA6-21819E3BBBBE}"/>
          </ac:picMkLst>
        </pc:picChg>
        <pc:picChg chg="add mod">
          <ac:chgData name="Maria Svens" userId="5aff4963-c215-40e4-b49d-6a0e520b12df" providerId="ADAL" clId="{0BF05E6D-BEC7-4125-9DC9-799A5C887CDA}" dt="2026-01-14T09:03:54.304" v="42"/>
          <ac:picMkLst>
            <pc:docMk/>
            <pc:sldMk cId="1712986549" sldId="264"/>
            <ac:picMk id="5" creationId="{068A6AE5-5F86-C0DC-974D-A4FE70C57DE1}"/>
          </ac:picMkLst>
        </pc:picChg>
      </pc:sldChg>
      <pc:sldChg chg="addSp modSp mod">
        <pc:chgData name="Maria Svens" userId="5aff4963-c215-40e4-b49d-6a0e520b12df" providerId="ADAL" clId="{0BF05E6D-BEC7-4125-9DC9-799A5C887CDA}" dt="2026-01-14T09:03:51.618" v="41"/>
        <pc:sldMkLst>
          <pc:docMk/>
          <pc:sldMk cId="736464782" sldId="265"/>
        </pc:sldMkLst>
        <pc:spChg chg="mod">
          <ac:chgData name="Maria Svens" userId="5aff4963-c215-40e4-b49d-6a0e520b12df" providerId="ADAL" clId="{0BF05E6D-BEC7-4125-9DC9-799A5C887CDA}" dt="2026-01-14T09:02:29.353" v="29" actId="14100"/>
          <ac:spMkLst>
            <pc:docMk/>
            <pc:sldMk cId="736464782" sldId="265"/>
            <ac:spMk id="3" creationId="{826F8BBF-9104-D5D6-E3C8-43913FFBEA5E}"/>
          </ac:spMkLst>
        </pc:spChg>
        <pc:picChg chg="add mod">
          <ac:chgData name="Maria Svens" userId="5aff4963-c215-40e4-b49d-6a0e520b12df" providerId="ADAL" clId="{0BF05E6D-BEC7-4125-9DC9-799A5C887CDA}" dt="2026-01-14T09:02:25.514" v="28"/>
          <ac:picMkLst>
            <pc:docMk/>
            <pc:sldMk cId="736464782" sldId="265"/>
            <ac:picMk id="4" creationId="{C9430E03-6D51-1DB6-001F-A0B90D1B11C0}"/>
          </ac:picMkLst>
        </pc:picChg>
        <pc:picChg chg="add mod">
          <ac:chgData name="Maria Svens" userId="5aff4963-c215-40e4-b49d-6a0e520b12df" providerId="ADAL" clId="{0BF05E6D-BEC7-4125-9DC9-799A5C887CDA}" dt="2026-01-14T09:03:51.618" v="41"/>
          <ac:picMkLst>
            <pc:docMk/>
            <pc:sldMk cId="736464782" sldId="265"/>
            <ac:picMk id="5" creationId="{7719976D-692E-6A8A-FD1B-4A7940603019}"/>
          </ac:picMkLst>
        </pc:picChg>
      </pc:sldChg>
      <pc:sldChg chg="addSp modSp mod">
        <pc:chgData name="Maria Svens" userId="5aff4963-c215-40e4-b49d-6a0e520b12df" providerId="ADAL" clId="{0BF05E6D-BEC7-4125-9DC9-799A5C887CDA}" dt="2026-01-19T11:48:22.624" v="50" actId="27636"/>
        <pc:sldMkLst>
          <pc:docMk/>
          <pc:sldMk cId="964826296" sldId="266"/>
        </pc:sldMkLst>
        <pc:spChg chg="mod">
          <ac:chgData name="Maria Svens" userId="5aff4963-c215-40e4-b49d-6a0e520b12df" providerId="ADAL" clId="{0BF05E6D-BEC7-4125-9DC9-799A5C887CDA}" dt="2026-01-19T11:48:22.624" v="50" actId="27636"/>
          <ac:spMkLst>
            <pc:docMk/>
            <pc:sldMk cId="964826296" sldId="266"/>
            <ac:spMk id="3" creationId="{3EB4FB36-E8E5-4B61-C9FF-2E37A88CE945}"/>
          </ac:spMkLst>
        </pc:spChg>
        <pc:picChg chg="add mod">
          <ac:chgData name="Maria Svens" userId="5aff4963-c215-40e4-b49d-6a0e520b12df" providerId="ADAL" clId="{0BF05E6D-BEC7-4125-9DC9-799A5C887CDA}" dt="2026-01-14T09:01:01.152" v="17"/>
          <ac:picMkLst>
            <pc:docMk/>
            <pc:sldMk cId="964826296" sldId="266"/>
            <ac:picMk id="4" creationId="{FBC35419-BA66-C3E6-06BC-F1469C05D935}"/>
          </ac:picMkLst>
        </pc:picChg>
        <pc:picChg chg="add mod">
          <ac:chgData name="Maria Svens" userId="5aff4963-c215-40e4-b49d-6a0e520b12df" providerId="ADAL" clId="{0BF05E6D-BEC7-4125-9DC9-799A5C887CDA}" dt="2026-01-14T09:04:02.151" v="45"/>
          <ac:picMkLst>
            <pc:docMk/>
            <pc:sldMk cId="964826296" sldId="266"/>
            <ac:picMk id="5" creationId="{C630BB2F-055F-6E18-0D1C-834399D55DFB}"/>
          </ac:picMkLst>
        </pc:picChg>
      </pc:sldChg>
      <pc:sldChg chg="addSp modSp mod setBg">
        <pc:chgData name="Maria Svens" userId="5aff4963-c215-40e4-b49d-6a0e520b12df" providerId="ADAL" clId="{0BF05E6D-BEC7-4125-9DC9-799A5C887CDA}" dt="2026-01-14T09:03:49.932" v="40"/>
        <pc:sldMkLst>
          <pc:docMk/>
          <pc:sldMk cId="2648060493" sldId="267"/>
        </pc:sldMkLst>
        <pc:spChg chg="mod">
          <ac:chgData name="Maria Svens" userId="5aff4963-c215-40e4-b49d-6a0e520b12df" providerId="ADAL" clId="{0BF05E6D-BEC7-4125-9DC9-799A5C887CDA}" dt="2026-01-14T09:02:39.343" v="30" actId="26606"/>
          <ac:spMkLst>
            <pc:docMk/>
            <pc:sldMk cId="2648060493" sldId="267"/>
            <ac:spMk id="2" creationId="{A2CF1C73-BA57-104C-83FC-C1460CDAF45B}"/>
          </ac:spMkLst>
        </pc:spChg>
        <pc:spChg chg="mod">
          <ac:chgData name="Maria Svens" userId="5aff4963-c215-40e4-b49d-6a0e520b12df" providerId="ADAL" clId="{0BF05E6D-BEC7-4125-9DC9-799A5C887CDA}" dt="2026-01-14T09:02:39.343" v="30" actId="26606"/>
          <ac:spMkLst>
            <pc:docMk/>
            <pc:sldMk cId="2648060493" sldId="267"/>
            <ac:spMk id="4" creationId="{B8639432-6C5B-B8BD-7DC7-D30F43C4E3AF}"/>
          </ac:spMkLst>
        </pc:spChg>
        <pc:spChg chg="add">
          <ac:chgData name="Maria Svens" userId="5aff4963-c215-40e4-b49d-6a0e520b12df" providerId="ADAL" clId="{0BF05E6D-BEC7-4125-9DC9-799A5C887CDA}" dt="2026-01-14T09:02:39.343" v="30" actId="26606"/>
          <ac:spMkLst>
            <pc:docMk/>
            <pc:sldMk cId="2648060493" sldId="267"/>
            <ac:spMk id="9" creationId="{943CAA20-3569-4189-9E48-239A229A86CA}"/>
          </ac:spMkLst>
        </pc:spChg>
        <pc:spChg chg="add">
          <ac:chgData name="Maria Svens" userId="5aff4963-c215-40e4-b49d-6a0e520b12df" providerId="ADAL" clId="{0BF05E6D-BEC7-4125-9DC9-799A5C887CDA}" dt="2026-01-14T09:02:39.343" v="30" actId="26606"/>
          <ac:spMkLst>
            <pc:docMk/>
            <pc:sldMk cId="2648060493" sldId="267"/>
            <ac:spMk id="11" creationId="{DA542B6D-E775-4832-91DC-2D20F857813A}"/>
          </ac:spMkLst>
        </pc:spChg>
        <pc:picChg chg="add mod">
          <ac:chgData name="Maria Svens" userId="5aff4963-c215-40e4-b49d-6a0e520b12df" providerId="ADAL" clId="{0BF05E6D-BEC7-4125-9DC9-799A5C887CDA}" dt="2026-01-14T09:02:57.366" v="31"/>
          <ac:picMkLst>
            <pc:docMk/>
            <pc:sldMk cId="2648060493" sldId="267"/>
            <ac:picMk id="3" creationId="{96ACEEF8-83CA-2232-24AC-843CF68195FA}"/>
          </ac:picMkLst>
        </pc:picChg>
        <pc:picChg chg="add mod">
          <ac:chgData name="Maria Svens" userId="5aff4963-c215-40e4-b49d-6a0e520b12df" providerId="ADAL" clId="{0BF05E6D-BEC7-4125-9DC9-799A5C887CDA}" dt="2026-01-14T09:03:49.932" v="40"/>
          <ac:picMkLst>
            <pc:docMk/>
            <pc:sldMk cId="2648060493" sldId="267"/>
            <ac:picMk id="5" creationId="{75EC9875-C02A-8294-457F-35626196BF22}"/>
          </ac:picMkLst>
        </pc:picChg>
      </pc:sldChg>
      <pc:sldChg chg="add">
        <pc:chgData name="Maria Svens" userId="5aff4963-c215-40e4-b49d-6a0e520b12df" providerId="ADAL" clId="{0BF05E6D-BEC7-4125-9DC9-799A5C887CDA}" dt="2026-01-14T09:03:28.111" v="36"/>
        <pc:sldMkLst>
          <pc:docMk/>
          <pc:sldMk cId="1423994276"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CBA5C-13C6-488E-9B7F-0D17A2E459CE}" type="datetimeFigureOut">
              <a:rPr lang="sv-FI" smtClean="0"/>
              <a:t>19-01-2026</a:t>
            </a:fld>
            <a:endParaRPr lang="sv-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F6CA2E-A2E8-499B-8C8D-D712EA11C13D}" type="slidenum">
              <a:rPr lang="sv-FI" smtClean="0"/>
              <a:t>‹#›</a:t>
            </a:fld>
            <a:endParaRPr lang="sv-FI"/>
          </a:p>
        </p:txBody>
      </p:sp>
    </p:spTree>
    <p:extLst>
      <p:ext uri="{BB962C8B-B14F-4D97-AF65-F5344CB8AC3E}">
        <p14:creationId xmlns:p14="http://schemas.microsoft.com/office/powerpoint/2010/main" val="326606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 den här artikeln förklaras lite om varför inhemska växter är bäst https://rikaretradgard.se/sa-lyckas-du-odla-vilda-inhemska-vaxter/</a:t>
            </a:r>
          </a:p>
          <a:p>
            <a:r>
              <a:rPr lang="sv-SE" dirty="0"/>
              <a:t>I den här artikeln ges tips på växter som blommar länge på hösten: https://rikaretradgard.se/lat-det-blomma-langt-in-pa-hosten/ </a:t>
            </a:r>
          </a:p>
          <a:p>
            <a:r>
              <a:rPr lang="sv-SE" dirty="0"/>
              <a:t>I den här artikeln finns en lång tabell med </a:t>
            </a:r>
            <a:r>
              <a:rPr lang="sv-SE" dirty="0" err="1"/>
              <a:t>dragväxter</a:t>
            </a:r>
            <a:r>
              <a:rPr lang="sv-SE" dirty="0"/>
              <a:t> för bin: https://alltombiodling.se/bivaxter-draglista/ </a:t>
            </a:r>
            <a:endParaRPr lang="sv-FI" dirty="0"/>
          </a:p>
        </p:txBody>
      </p:sp>
      <p:sp>
        <p:nvSpPr>
          <p:cNvPr id="4" name="Slide Number Placeholder 3"/>
          <p:cNvSpPr>
            <a:spLocks noGrp="1"/>
          </p:cNvSpPr>
          <p:nvPr>
            <p:ph type="sldNum" sz="quarter" idx="5"/>
          </p:nvPr>
        </p:nvSpPr>
        <p:spPr/>
        <p:txBody>
          <a:bodyPr/>
          <a:lstStyle/>
          <a:p>
            <a:fld id="{20F6CA2E-A2E8-499B-8C8D-D712EA11C13D}" type="slidenum">
              <a:rPr lang="sv-FI" smtClean="0"/>
              <a:t>6</a:t>
            </a:fld>
            <a:endParaRPr lang="sv-FI"/>
          </a:p>
        </p:txBody>
      </p:sp>
    </p:spTree>
    <p:extLst>
      <p:ext uri="{BB962C8B-B14F-4D97-AF65-F5344CB8AC3E}">
        <p14:creationId xmlns:p14="http://schemas.microsoft.com/office/powerpoint/2010/main" val="755310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736D1-7A60-BD3B-AD24-94D1EFDF28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FI"/>
          </a:p>
        </p:txBody>
      </p:sp>
      <p:sp>
        <p:nvSpPr>
          <p:cNvPr id="3" name="Subtitle 2">
            <a:extLst>
              <a:ext uri="{FF2B5EF4-FFF2-40B4-BE49-F238E27FC236}">
                <a16:creationId xmlns:a16="http://schemas.microsoft.com/office/drawing/2014/main" id="{674C61B6-0DD8-5ED6-493C-AAEE323FB7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FI"/>
          </a:p>
        </p:txBody>
      </p:sp>
      <p:sp>
        <p:nvSpPr>
          <p:cNvPr id="4" name="Date Placeholder 3">
            <a:extLst>
              <a:ext uri="{FF2B5EF4-FFF2-40B4-BE49-F238E27FC236}">
                <a16:creationId xmlns:a16="http://schemas.microsoft.com/office/drawing/2014/main" id="{AB74143C-0349-C2E0-03CD-627BF8B3AF44}"/>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5" name="Footer Placeholder 4">
            <a:extLst>
              <a:ext uri="{FF2B5EF4-FFF2-40B4-BE49-F238E27FC236}">
                <a16:creationId xmlns:a16="http://schemas.microsoft.com/office/drawing/2014/main" id="{2CE40F35-3CC9-E1F3-A123-79E559A69F43}"/>
              </a:ext>
            </a:extLst>
          </p:cNvPr>
          <p:cNvSpPr>
            <a:spLocks noGrp="1"/>
          </p:cNvSpPr>
          <p:nvPr>
            <p:ph type="ftr" sz="quarter" idx="11"/>
          </p:nvPr>
        </p:nvSpPr>
        <p:spPr/>
        <p:txBody>
          <a:bodyPr/>
          <a:lstStyle/>
          <a:p>
            <a:endParaRPr lang="sv-FI"/>
          </a:p>
        </p:txBody>
      </p:sp>
      <p:sp>
        <p:nvSpPr>
          <p:cNvPr id="6" name="Slide Number Placeholder 5">
            <a:extLst>
              <a:ext uri="{FF2B5EF4-FFF2-40B4-BE49-F238E27FC236}">
                <a16:creationId xmlns:a16="http://schemas.microsoft.com/office/drawing/2014/main" id="{990C859C-C453-AC3A-BA44-978E3A3EB54D}"/>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2811302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DADD-1215-619E-8A9D-EABC74DDBC35}"/>
              </a:ext>
            </a:extLst>
          </p:cNvPr>
          <p:cNvSpPr>
            <a:spLocks noGrp="1"/>
          </p:cNvSpPr>
          <p:nvPr>
            <p:ph type="title"/>
          </p:nvPr>
        </p:nvSpPr>
        <p:spPr/>
        <p:txBody>
          <a:bodyPr/>
          <a:lstStyle/>
          <a:p>
            <a:r>
              <a:rPr lang="en-US"/>
              <a:t>Click to edit Master title style</a:t>
            </a:r>
            <a:endParaRPr lang="sv-FI"/>
          </a:p>
        </p:txBody>
      </p:sp>
      <p:sp>
        <p:nvSpPr>
          <p:cNvPr id="3" name="Vertical Text Placeholder 2">
            <a:extLst>
              <a:ext uri="{FF2B5EF4-FFF2-40B4-BE49-F238E27FC236}">
                <a16:creationId xmlns:a16="http://schemas.microsoft.com/office/drawing/2014/main" id="{F44E5284-E55C-0EB0-919F-0795CADB36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Date Placeholder 3">
            <a:extLst>
              <a:ext uri="{FF2B5EF4-FFF2-40B4-BE49-F238E27FC236}">
                <a16:creationId xmlns:a16="http://schemas.microsoft.com/office/drawing/2014/main" id="{A7BAAF29-AE28-7B02-9ADB-A2F795E788B0}"/>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5" name="Footer Placeholder 4">
            <a:extLst>
              <a:ext uri="{FF2B5EF4-FFF2-40B4-BE49-F238E27FC236}">
                <a16:creationId xmlns:a16="http://schemas.microsoft.com/office/drawing/2014/main" id="{B7F79070-2680-FCC1-496C-C1FE2E3F0C69}"/>
              </a:ext>
            </a:extLst>
          </p:cNvPr>
          <p:cNvSpPr>
            <a:spLocks noGrp="1"/>
          </p:cNvSpPr>
          <p:nvPr>
            <p:ph type="ftr" sz="quarter" idx="11"/>
          </p:nvPr>
        </p:nvSpPr>
        <p:spPr/>
        <p:txBody>
          <a:bodyPr/>
          <a:lstStyle/>
          <a:p>
            <a:endParaRPr lang="sv-FI"/>
          </a:p>
        </p:txBody>
      </p:sp>
      <p:sp>
        <p:nvSpPr>
          <p:cNvPr id="6" name="Slide Number Placeholder 5">
            <a:extLst>
              <a:ext uri="{FF2B5EF4-FFF2-40B4-BE49-F238E27FC236}">
                <a16:creationId xmlns:a16="http://schemas.microsoft.com/office/drawing/2014/main" id="{B0715130-5B03-9333-1716-8B39583E1027}"/>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137376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9BDB9-A741-3C48-6D08-F5460E70D1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FI"/>
          </a:p>
        </p:txBody>
      </p:sp>
      <p:sp>
        <p:nvSpPr>
          <p:cNvPr id="3" name="Vertical Text Placeholder 2">
            <a:extLst>
              <a:ext uri="{FF2B5EF4-FFF2-40B4-BE49-F238E27FC236}">
                <a16:creationId xmlns:a16="http://schemas.microsoft.com/office/drawing/2014/main" id="{4898B07F-F19E-2E43-E906-1968C0B7D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Date Placeholder 3">
            <a:extLst>
              <a:ext uri="{FF2B5EF4-FFF2-40B4-BE49-F238E27FC236}">
                <a16:creationId xmlns:a16="http://schemas.microsoft.com/office/drawing/2014/main" id="{B4766A5A-3AE5-4CB1-994F-B89D33992FA7}"/>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5" name="Footer Placeholder 4">
            <a:extLst>
              <a:ext uri="{FF2B5EF4-FFF2-40B4-BE49-F238E27FC236}">
                <a16:creationId xmlns:a16="http://schemas.microsoft.com/office/drawing/2014/main" id="{2DA6E24C-E6D3-6668-3A06-6C6541834888}"/>
              </a:ext>
            </a:extLst>
          </p:cNvPr>
          <p:cNvSpPr>
            <a:spLocks noGrp="1"/>
          </p:cNvSpPr>
          <p:nvPr>
            <p:ph type="ftr" sz="quarter" idx="11"/>
          </p:nvPr>
        </p:nvSpPr>
        <p:spPr/>
        <p:txBody>
          <a:bodyPr/>
          <a:lstStyle/>
          <a:p>
            <a:endParaRPr lang="sv-FI"/>
          </a:p>
        </p:txBody>
      </p:sp>
      <p:sp>
        <p:nvSpPr>
          <p:cNvPr id="6" name="Slide Number Placeholder 5">
            <a:extLst>
              <a:ext uri="{FF2B5EF4-FFF2-40B4-BE49-F238E27FC236}">
                <a16:creationId xmlns:a16="http://schemas.microsoft.com/office/drawing/2014/main" id="{AAA5E71D-4EC0-9DCC-DCD8-D23AD205B9E0}"/>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2003377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44CD-6E4B-CF35-66E5-5748BD8AF1E0}"/>
              </a:ext>
            </a:extLst>
          </p:cNvPr>
          <p:cNvSpPr>
            <a:spLocks noGrp="1"/>
          </p:cNvSpPr>
          <p:nvPr>
            <p:ph type="title"/>
          </p:nvPr>
        </p:nvSpPr>
        <p:spPr/>
        <p:txBody>
          <a:bodyPr/>
          <a:lstStyle/>
          <a:p>
            <a:r>
              <a:rPr lang="en-US"/>
              <a:t>Click to edit Master title style</a:t>
            </a:r>
            <a:endParaRPr lang="sv-FI"/>
          </a:p>
        </p:txBody>
      </p:sp>
      <p:sp>
        <p:nvSpPr>
          <p:cNvPr id="3" name="Content Placeholder 2">
            <a:extLst>
              <a:ext uri="{FF2B5EF4-FFF2-40B4-BE49-F238E27FC236}">
                <a16:creationId xmlns:a16="http://schemas.microsoft.com/office/drawing/2014/main" id="{C996EE05-9CA8-146C-2010-ACA84DE0A3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Date Placeholder 3">
            <a:extLst>
              <a:ext uri="{FF2B5EF4-FFF2-40B4-BE49-F238E27FC236}">
                <a16:creationId xmlns:a16="http://schemas.microsoft.com/office/drawing/2014/main" id="{763F5247-5856-4B89-03A0-7F996D94E276}"/>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5" name="Footer Placeholder 4">
            <a:extLst>
              <a:ext uri="{FF2B5EF4-FFF2-40B4-BE49-F238E27FC236}">
                <a16:creationId xmlns:a16="http://schemas.microsoft.com/office/drawing/2014/main" id="{F300A155-8353-CFE6-B9FE-8D79EA1CCA1C}"/>
              </a:ext>
            </a:extLst>
          </p:cNvPr>
          <p:cNvSpPr>
            <a:spLocks noGrp="1"/>
          </p:cNvSpPr>
          <p:nvPr>
            <p:ph type="ftr" sz="quarter" idx="11"/>
          </p:nvPr>
        </p:nvSpPr>
        <p:spPr/>
        <p:txBody>
          <a:bodyPr/>
          <a:lstStyle/>
          <a:p>
            <a:endParaRPr lang="sv-FI"/>
          </a:p>
        </p:txBody>
      </p:sp>
      <p:sp>
        <p:nvSpPr>
          <p:cNvPr id="6" name="Slide Number Placeholder 5">
            <a:extLst>
              <a:ext uri="{FF2B5EF4-FFF2-40B4-BE49-F238E27FC236}">
                <a16:creationId xmlns:a16="http://schemas.microsoft.com/office/drawing/2014/main" id="{2A698A71-4ABD-1523-8C92-C05E6D75065E}"/>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145306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085D-4587-79F3-F117-57C18C70CE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FI"/>
          </a:p>
        </p:txBody>
      </p:sp>
      <p:sp>
        <p:nvSpPr>
          <p:cNvPr id="3" name="Text Placeholder 2">
            <a:extLst>
              <a:ext uri="{FF2B5EF4-FFF2-40B4-BE49-F238E27FC236}">
                <a16:creationId xmlns:a16="http://schemas.microsoft.com/office/drawing/2014/main" id="{537335D0-AA0B-0D1E-3173-5EAB24F6FB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625207-232F-A1FB-6BAF-661C094BAF19}"/>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5" name="Footer Placeholder 4">
            <a:extLst>
              <a:ext uri="{FF2B5EF4-FFF2-40B4-BE49-F238E27FC236}">
                <a16:creationId xmlns:a16="http://schemas.microsoft.com/office/drawing/2014/main" id="{939A8B40-812F-5CDB-0154-61061CF0CA95}"/>
              </a:ext>
            </a:extLst>
          </p:cNvPr>
          <p:cNvSpPr>
            <a:spLocks noGrp="1"/>
          </p:cNvSpPr>
          <p:nvPr>
            <p:ph type="ftr" sz="quarter" idx="11"/>
          </p:nvPr>
        </p:nvSpPr>
        <p:spPr/>
        <p:txBody>
          <a:bodyPr/>
          <a:lstStyle/>
          <a:p>
            <a:endParaRPr lang="sv-FI"/>
          </a:p>
        </p:txBody>
      </p:sp>
      <p:sp>
        <p:nvSpPr>
          <p:cNvPr id="6" name="Slide Number Placeholder 5">
            <a:extLst>
              <a:ext uri="{FF2B5EF4-FFF2-40B4-BE49-F238E27FC236}">
                <a16:creationId xmlns:a16="http://schemas.microsoft.com/office/drawing/2014/main" id="{9B75AE6B-8B53-48B7-3A20-7D070215B46A}"/>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288502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A3103-3364-20B6-FA4D-FE54BDB1C348}"/>
              </a:ext>
            </a:extLst>
          </p:cNvPr>
          <p:cNvSpPr>
            <a:spLocks noGrp="1"/>
          </p:cNvSpPr>
          <p:nvPr>
            <p:ph type="title"/>
          </p:nvPr>
        </p:nvSpPr>
        <p:spPr/>
        <p:txBody>
          <a:bodyPr/>
          <a:lstStyle/>
          <a:p>
            <a:r>
              <a:rPr lang="en-US"/>
              <a:t>Click to edit Master title style</a:t>
            </a:r>
            <a:endParaRPr lang="sv-FI"/>
          </a:p>
        </p:txBody>
      </p:sp>
      <p:sp>
        <p:nvSpPr>
          <p:cNvPr id="3" name="Content Placeholder 2">
            <a:extLst>
              <a:ext uri="{FF2B5EF4-FFF2-40B4-BE49-F238E27FC236}">
                <a16:creationId xmlns:a16="http://schemas.microsoft.com/office/drawing/2014/main" id="{DB634BFC-31E1-873C-41C8-A58D378E37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Content Placeholder 3">
            <a:extLst>
              <a:ext uri="{FF2B5EF4-FFF2-40B4-BE49-F238E27FC236}">
                <a16:creationId xmlns:a16="http://schemas.microsoft.com/office/drawing/2014/main" id="{050BE20E-EDD8-2C99-29C0-15B433F8EC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Date Placeholder 4">
            <a:extLst>
              <a:ext uri="{FF2B5EF4-FFF2-40B4-BE49-F238E27FC236}">
                <a16:creationId xmlns:a16="http://schemas.microsoft.com/office/drawing/2014/main" id="{71E4CEAF-DE29-E476-186E-1E0C1CEF4A34}"/>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6" name="Footer Placeholder 5">
            <a:extLst>
              <a:ext uri="{FF2B5EF4-FFF2-40B4-BE49-F238E27FC236}">
                <a16:creationId xmlns:a16="http://schemas.microsoft.com/office/drawing/2014/main" id="{985C3F46-3C2C-8348-2A74-9B4745E6D4EE}"/>
              </a:ext>
            </a:extLst>
          </p:cNvPr>
          <p:cNvSpPr>
            <a:spLocks noGrp="1"/>
          </p:cNvSpPr>
          <p:nvPr>
            <p:ph type="ftr" sz="quarter" idx="11"/>
          </p:nvPr>
        </p:nvSpPr>
        <p:spPr/>
        <p:txBody>
          <a:bodyPr/>
          <a:lstStyle/>
          <a:p>
            <a:endParaRPr lang="sv-FI"/>
          </a:p>
        </p:txBody>
      </p:sp>
      <p:sp>
        <p:nvSpPr>
          <p:cNvPr id="7" name="Slide Number Placeholder 6">
            <a:extLst>
              <a:ext uri="{FF2B5EF4-FFF2-40B4-BE49-F238E27FC236}">
                <a16:creationId xmlns:a16="http://schemas.microsoft.com/office/drawing/2014/main" id="{C882D8A5-FE1E-5506-23C1-DE4A5449BF79}"/>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292147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32EE-0673-3DD6-E329-691C69146F28}"/>
              </a:ext>
            </a:extLst>
          </p:cNvPr>
          <p:cNvSpPr>
            <a:spLocks noGrp="1"/>
          </p:cNvSpPr>
          <p:nvPr>
            <p:ph type="title"/>
          </p:nvPr>
        </p:nvSpPr>
        <p:spPr>
          <a:xfrm>
            <a:off x="839788" y="365125"/>
            <a:ext cx="10515600" cy="1325563"/>
          </a:xfrm>
        </p:spPr>
        <p:txBody>
          <a:bodyPr/>
          <a:lstStyle/>
          <a:p>
            <a:r>
              <a:rPr lang="en-US"/>
              <a:t>Click to edit Master title style</a:t>
            </a:r>
            <a:endParaRPr lang="sv-FI"/>
          </a:p>
        </p:txBody>
      </p:sp>
      <p:sp>
        <p:nvSpPr>
          <p:cNvPr id="3" name="Text Placeholder 2">
            <a:extLst>
              <a:ext uri="{FF2B5EF4-FFF2-40B4-BE49-F238E27FC236}">
                <a16:creationId xmlns:a16="http://schemas.microsoft.com/office/drawing/2014/main" id="{03C679EE-EB77-2F8C-5250-0DAA8411BB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9780F-D485-28E4-AEC2-CDA95A6B0D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Text Placeholder 4">
            <a:extLst>
              <a:ext uri="{FF2B5EF4-FFF2-40B4-BE49-F238E27FC236}">
                <a16:creationId xmlns:a16="http://schemas.microsoft.com/office/drawing/2014/main" id="{53432EF0-21C8-E06B-1883-F03527FD1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4DE23E-752D-7325-BA0B-A149A1E4E7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7" name="Date Placeholder 6">
            <a:extLst>
              <a:ext uri="{FF2B5EF4-FFF2-40B4-BE49-F238E27FC236}">
                <a16:creationId xmlns:a16="http://schemas.microsoft.com/office/drawing/2014/main" id="{3F9C2E74-101E-E649-D035-7D43619A9B68}"/>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8" name="Footer Placeholder 7">
            <a:extLst>
              <a:ext uri="{FF2B5EF4-FFF2-40B4-BE49-F238E27FC236}">
                <a16:creationId xmlns:a16="http://schemas.microsoft.com/office/drawing/2014/main" id="{AE6F305D-4182-6D6B-6886-59D08D9A07CA}"/>
              </a:ext>
            </a:extLst>
          </p:cNvPr>
          <p:cNvSpPr>
            <a:spLocks noGrp="1"/>
          </p:cNvSpPr>
          <p:nvPr>
            <p:ph type="ftr" sz="quarter" idx="11"/>
          </p:nvPr>
        </p:nvSpPr>
        <p:spPr/>
        <p:txBody>
          <a:bodyPr/>
          <a:lstStyle/>
          <a:p>
            <a:endParaRPr lang="sv-FI"/>
          </a:p>
        </p:txBody>
      </p:sp>
      <p:sp>
        <p:nvSpPr>
          <p:cNvPr id="9" name="Slide Number Placeholder 8">
            <a:extLst>
              <a:ext uri="{FF2B5EF4-FFF2-40B4-BE49-F238E27FC236}">
                <a16:creationId xmlns:a16="http://schemas.microsoft.com/office/drawing/2014/main" id="{AA665BCC-AE88-2C17-800E-EE0053906E3F}"/>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233752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C2D7A-321F-2145-7378-BE0D850B67DA}"/>
              </a:ext>
            </a:extLst>
          </p:cNvPr>
          <p:cNvSpPr>
            <a:spLocks noGrp="1"/>
          </p:cNvSpPr>
          <p:nvPr>
            <p:ph type="title"/>
          </p:nvPr>
        </p:nvSpPr>
        <p:spPr/>
        <p:txBody>
          <a:bodyPr/>
          <a:lstStyle/>
          <a:p>
            <a:r>
              <a:rPr lang="en-US"/>
              <a:t>Click to edit Master title style</a:t>
            </a:r>
            <a:endParaRPr lang="sv-FI"/>
          </a:p>
        </p:txBody>
      </p:sp>
      <p:sp>
        <p:nvSpPr>
          <p:cNvPr id="3" name="Date Placeholder 2">
            <a:extLst>
              <a:ext uri="{FF2B5EF4-FFF2-40B4-BE49-F238E27FC236}">
                <a16:creationId xmlns:a16="http://schemas.microsoft.com/office/drawing/2014/main" id="{AE96850E-9BFE-38C6-5CA5-98E19D9EE03F}"/>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4" name="Footer Placeholder 3">
            <a:extLst>
              <a:ext uri="{FF2B5EF4-FFF2-40B4-BE49-F238E27FC236}">
                <a16:creationId xmlns:a16="http://schemas.microsoft.com/office/drawing/2014/main" id="{10B7B7B0-A63F-7E12-45D8-42F52B88E981}"/>
              </a:ext>
            </a:extLst>
          </p:cNvPr>
          <p:cNvSpPr>
            <a:spLocks noGrp="1"/>
          </p:cNvSpPr>
          <p:nvPr>
            <p:ph type="ftr" sz="quarter" idx="11"/>
          </p:nvPr>
        </p:nvSpPr>
        <p:spPr/>
        <p:txBody>
          <a:bodyPr/>
          <a:lstStyle/>
          <a:p>
            <a:endParaRPr lang="sv-FI"/>
          </a:p>
        </p:txBody>
      </p:sp>
      <p:sp>
        <p:nvSpPr>
          <p:cNvPr id="5" name="Slide Number Placeholder 4">
            <a:extLst>
              <a:ext uri="{FF2B5EF4-FFF2-40B4-BE49-F238E27FC236}">
                <a16:creationId xmlns:a16="http://schemas.microsoft.com/office/drawing/2014/main" id="{CBD41EF5-D1F5-AB1E-6C43-AC36BA70F2F4}"/>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134569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1FBCB2-0B54-A74E-8A86-1FB7997D5643}"/>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3" name="Footer Placeholder 2">
            <a:extLst>
              <a:ext uri="{FF2B5EF4-FFF2-40B4-BE49-F238E27FC236}">
                <a16:creationId xmlns:a16="http://schemas.microsoft.com/office/drawing/2014/main" id="{DF26B60E-BE2A-E447-AA5B-496C3E61DA3A}"/>
              </a:ext>
            </a:extLst>
          </p:cNvPr>
          <p:cNvSpPr>
            <a:spLocks noGrp="1"/>
          </p:cNvSpPr>
          <p:nvPr>
            <p:ph type="ftr" sz="quarter" idx="11"/>
          </p:nvPr>
        </p:nvSpPr>
        <p:spPr/>
        <p:txBody>
          <a:bodyPr/>
          <a:lstStyle/>
          <a:p>
            <a:endParaRPr lang="sv-FI"/>
          </a:p>
        </p:txBody>
      </p:sp>
      <p:sp>
        <p:nvSpPr>
          <p:cNvPr id="4" name="Slide Number Placeholder 3">
            <a:extLst>
              <a:ext uri="{FF2B5EF4-FFF2-40B4-BE49-F238E27FC236}">
                <a16:creationId xmlns:a16="http://schemas.microsoft.com/office/drawing/2014/main" id="{47FB966A-6FCD-6D37-4FCA-8199C4043DB9}"/>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115778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C5923-9BF2-50DA-DB45-9E31FC0ABC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FI"/>
          </a:p>
        </p:txBody>
      </p:sp>
      <p:sp>
        <p:nvSpPr>
          <p:cNvPr id="3" name="Content Placeholder 2">
            <a:extLst>
              <a:ext uri="{FF2B5EF4-FFF2-40B4-BE49-F238E27FC236}">
                <a16:creationId xmlns:a16="http://schemas.microsoft.com/office/drawing/2014/main" id="{12A6E12F-903F-991D-9E9D-B264D81374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Text Placeholder 3">
            <a:extLst>
              <a:ext uri="{FF2B5EF4-FFF2-40B4-BE49-F238E27FC236}">
                <a16:creationId xmlns:a16="http://schemas.microsoft.com/office/drawing/2014/main" id="{E5F5C76F-0D63-4D24-2246-E7797A124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A077F-0360-22C0-4728-F5FC0189EA8B}"/>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6" name="Footer Placeholder 5">
            <a:extLst>
              <a:ext uri="{FF2B5EF4-FFF2-40B4-BE49-F238E27FC236}">
                <a16:creationId xmlns:a16="http://schemas.microsoft.com/office/drawing/2014/main" id="{4CE648E6-463F-7236-435C-3EA81EBEB49B}"/>
              </a:ext>
            </a:extLst>
          </p:cNvPr>
          <p:cNvSpPr>
            <a:spLocks noGrp="1"/>
          </p:cNvSpPr>
          <p:nvPr>
            <p:ph type="ftr" sz="quarter" idx="11"/>
          </p:nvPr>
        </p:nvSpPr>
        <p:spPr/>
        <p:txBody>
          <a:bodyPr/>
          <a:lstStyle/>
          <a:p>
            <a:endParaRPr lang="sv-FI"/>
          </a:p>
        </p:txBody>
      </p:sp>
      <p:sp>
        <p:nvSpPr>
          <p:cNvPr id="7" name="Slide Number Placeholder 6">
            <a:extLst>
              <a:ext uri="{FF2B5EF4-FFF2-40B4-BE49-F238E27FC236}">
                <a16:creationId xmlns:a16="http://schemas.microsoft.com/office/drawing/2014/main" id="{6EACAB56-48E6-C348-03B7-4D65A285C25E}"/>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80801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4C94-4277-E4A2-12B9-945EC82452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FI"/>
          </a:p>
        </p:txBody>
      </p:sp>
      <p:sp>
        <p:nvSpPr>
          <p:cNvPr id="3" name="Picture Placeholder 2">
            <a:extLst>
              <a:ext uri="{FF2B5EF4-FFF2-40B4-BE49-F238E27FC236}">
                <a16:creationId xmlns:a16="http://schemas.microsoft.com/office/drawing/2014/main" id="{6F7BC76E-03AB-9044-2B91-7F4E56C27B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FI"/>
          </a:p>
        </p:txBody>
      </p:sp>
      <p:sp>
        <p:nvSpPr>
          <p:cNvPr id="4" name="Text Placeholder 3">
            <a:extLst>
              <a:ext uri="{FF2B5EF4-FFF2-40B4-BE49-F238E27FC236}">
                <a16:creationId xmlns:a16="http://schemas.microsoft.com/office/drawing/2014/main" id="{18D6F59D-5B8B-569C-9C24-FBFD607B4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764ADC-EB4C-5CAF-4877-C3CFDE0C05FB}"/>
              </a:ext>
            </a:extLst>
          </p:cNvPr>
          <p:cNvSpPr>
            <a:spLocks noGrp="1"/>
          </p:cNvSpPr>
          <p:nvPr>
            <p:ph type="dt" sz="half" idx="10"/>
          </p:nvPr>
        </p:nvSpPr>
        <p:spPr/>
        <p:txBody>
          <a:bodyPr/>
          <a:lstStyle/>
          <a:p>
            <a:fld id="{03122A5D-703B-4097-ADD2-5DE1E4CB0F69}" type="datetimeFigureOut">
              <a:rPr lang="sv-FI" smtClean="0"/>
              <a:t>19-01-2026</a:t>
            </a:fld>
            <a:endParaRPr lang="sv-FI"/>
          </a:p>
        </p:txBody>
      </p:sp>
      <p:sp>
        <p:nvSpPr>
          <p:cNvPr id="6" name="Footer Placeholder 5">
            <a:extLst>
              <a:ext uri="{FF2B5EF4-FFF2-40B4-BE49-F238E27FC236}">
                <a16:creationId xmlns:a16="http://schemas.microsoft.com/office/drawing/2014/main" id="{6F805B29-A8D5-A78A-4DB5-34BD9E3CCC19}"/>
              </a:ext>
            </a:extLst>
          </p:cNvPr>
          <p:cNvSpPr>
            <a:spLocks noGrp="1"/>
          </p:cNvSpPr>
          <p:nvPr>
            <p:ph type="ftr" sz="quarter" idx="11"/>
          </p:nvPr>
        </p:nvSpPr>
        <p:spPr/>
        <p:txBody>
          <a:bodyPr/>
          <a:lstStyle/>
          <a:p>
            <a:endParaRPr lang="sv-FI"/>
          </a:p>
        </p:txBody>
      </p:sp>
      <p:sp>
        <p:nvSpPr>
          <p:cNvPr id="7" name="Slide Number Placeholder 6">
            <a:extLst>
              <a:ext uri="{FF2B5EF4-FFF2-40B4-BE49-F238E27FC236}">
                <a16:creationId xmlns:a16="http://schemas.microsoft.com/office/drawing/2014/main" id="{5AA294FA-EC5C-7F18-B8D4-7CCD361564B4}"/>
              </a:ext>
            </a:extLst>
          </p:cNvPr>
          <p:cNvSpPr>
            <a:spLocks noGrp="1"/>
          </p:cNvSpPr>
          <p:nvPr>
            <p:ph type="sldNum" sz="quarter" idx="12"/>
          </p:nvPr>
        </p:nvSpPr>
        <p:spPr/>
        <p:txBody>
          <a:bodyPr/>
          <a:lstStyle/>
          <a:p>
            <a:fld id="{D63CDDB8-29D2-446F-9351-6DEF37772140}" type="slidenum">
              <a:rPr lang="sv-FI" smtClean="0"/>
              <a:t>‹#›</a:t>
            </a:fld>
            <a:endParaRPr lang="sv-FI"/>
          </a:p>
        </p:txBody>
      </p:sp>
    </p:spTree>
    <p:extLst>
      <p:ext uri="{BB962C8B-B14F-4D97-AF65-F5344CB8AC3E}">
        <p14:creationId xmlns:p14="http://schemas.microsoft.com/office/powerpoint/2010/main" val="248928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F6F6D8-C514-1CA2-6D9D-1EB36EC896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FI"/>
          </a:p>
        </p:txBody>
      </p:sp>
      <p:sp>
        <p:nvSpPr>
          <p:cNvPr id="3" name="Text Placeholder 2">
            <a:extLst>
              <a:ext uri="{FF2B5EF4-FFF2-40B4-BE49-F238E27FC236}">
                <a16:creationId xmlns:a16="http://schemas.microsoft.com/office/drawing/2014/main" id="{5F2D2791-482C-1CF4-B889-FBE11AA015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Date Placeholder 3">
            <a:extLst>
              <a:ext uri="{FF2B5EF4-FFF2-40B4-BE49-F238E27FC236}">
                <a16:creationId xmlns:a16="http://schemas.microsoft.com/office/drawing/2014/main" id="{0822A2B5-1148-E9C9-D1A2-16BE01AF95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122A5D-703B-4097-ADD2-5DE1E4CB0F69}" type="datetimeFigureOut">
              <a:rPr lang="sv-FI" smtClean="0"/>
              <a:t>19-01-2026</a:t>
            </a:fld>
            <a:endParaRPr lang="sv-FI"/>
          </a:p>
        </p:txBody>
      </p:sp>
      <p:sp>
        <p:nvSpPr>
          <p:cNvPr id="5" name="Footer Placeholder 4">
            <a:extLst>
              <a:ext uri="{FF2B5EF4-FFF2-40B4-BE49-F238E27FC236}">
                <a16:creationId xmlns:a16="http://schemas.microsoft.com/office/drawing/2014/main" id="{530D87C6-3FA4-177A-DC06-AA583D70BC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FI"/>
          </a:p>
        </p:txBody>
      </p:sp>
      <p:sp>
        <p:nvSpPr>
          <p:cNvPr id="6" name="Slide Number Placeholder 5">
            <a:extLst>
              <a:ext uri="{FF2B5EF4-FFF2-40B4-BE49-F238E27FC236}">
                <a16:creationId xmlns:a16="http://schemas.microsoft.com/office/drawing/2014/main" id="{93DF8AF2-D083-8506-3B83-141505BFF1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3CDDB8-29D2-446F-9351-6DEF37772140}" type="slidenum">
              <a:rPr lang="sv-FI" smtClean="0"/>
              <a:t>‹#›</a:t>
            </a:fld>
            <a:endParaRPr lang="sv-FI"/>
          </a:p>
        </p:txBody>
      </p:sp>
    </p:spTree>
    <p:extLst>
      <p:ext uri="{BB962C8B-B14F-4D97-AF65-F5344CB8AC3E}">
        <p14:creationId xmlns:p14="http://schemas.microsoft.com/office/powerpoint/2010/main" val="128712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6036C5-8F75-6E7F-C06F-FBDD270166E9}"/>
              </a:ext>
            </a:extLst>
          </p:cNvPr>
          <p:cNvPicPr>
            <a:picLocks noChangeAspect="1"/>
          </p:cNvPicPr>
          <p:nvPr/>
        </p:nvPicPr>
        <p:blipFill>
          <a:blip r:embed="rId2" cstate="print">
            <a:extLst>
              <a:ext uri="{28A0092B-C50C-407E-A947-70E740481C1C}">
                <a14:useLocalDpi xmlns:a14="http://schemas.microsoft.com/office/drawing/2010/main" val="0"/>
              </a:ext>
            </a:extLst>
          </a:blip>
          <a:srcRect l="21138" b="11759"/>
          <a:stretch>
            <a:fillRect/>
          </a:stretch>
        </p:blipFill>
        <p:spPr>
          <a:xfrm>
            <a:off x="0" y="1457507"/>
            <a:ext cx="4818470" cy="5400493"/>
          </a:xfrm>
          <a:prstGeom prst="rect">
            <a:avLst/>
          </a:prstGeom>
        </p:spPr>
      </p:pic>
      <p:sp>
        <p:nvSpPr>
          <p:cNvPr id="2" name="Title 1">
            <a:extLst>
              <a:ext uri="{FF2B5EF4-FFF2-40B4-BE49-F238E27FC236}">
                <a16:creationId xmlns:a16="http://schemas.microsoft.com/office/drawing/2014/main" id="{3CA0747F-814E-876B-8B12-32B32665F27D}"/>
              </a:ext>
            </a:extLst>
          </p:cNvPr>
          <p:cNvSpPr>
            <a:spLocks noGrp="1"/>
          </p:cNvSpPr>
          <p:nvPr>
            <p:ph type="ctrTitle"/>
          </p:nvPr>
        </p:nvSpPr>
        <p:spPr/>
        <p:txBody>
          <a:bodyPr/>
          <a:lstStyle/>
          <a:p>
            <a:r>
              <a:rPr lang="sv-SE" dirty="0"/>
              <a:t>Odlad mångfald i skolträdgården</a:t>
            </a:r>
            <a:endParaRPr lang="sv-FI" dirty="0"/>
          </a:p>
        </p:txBody>
      </p:sp>
      <p:sp>
        <p:nvSpPr>
          <p:cNvPr id="3" name="Subtitle 2">
            <a:extLst>
              <a:ext uri="{FF2B5EF4-FFF2-40B4-BE49-F238E27FC236}">
                <a16:creationId xmlns:a16="http://schemas.microsoft.com/office/drawing/2014/main" id="{3AC6C83F-4E15-F0A3-3049-DD42CF3562E5}"/>
              </a:ext>
            </a:extLst>
          </p:cNvPr>
          <p:cNvSpPr>
            <a:spLocks noGrp="1"/>
          </p:cNvSpPr>
          <p:nvPr>
            <p:ph type="subTitle" idx="1"/>
          </p:nvPr>
        </p:nvSpPr>
        <p:spPr/>
        <p:txBody>
          <a:bodyPr/>
          <a:lstStyle/>
          <a:p>
            <a:r>
              <a:rPr lang="sv-SE" dirty="0" err="1"/>
              <a:t>Odlingsår</a:t>
            </a:r>
            <a:r>
              <a:rPr lang="sv-SE" dirty="0"/>
              <a:t> 4-5 </a:t>
            </a:r>
            <a:endParaRPr lang="sv-FI" dirty="0"/>
          </a:p>
        </p:txBody>
      </p:sp>
      <p:pic>
        <p:nvPicPr>
          <p:cNvPr id="5" name="Picture 4" descr="A blue flag with yellow stars&#10;&#10;AI-generated content may be incorrect.">
            <a:extLst>
              <a:ext uri="{FF2B5EF4-FFF2-40B4-BE49-F238E27FC236}">
                <a16:creationId xmlns:a16="http://schemas.microsoft.com/office/drawing/2014/main" id="{05FF07C6-77E3-D538-4724-604EFF530C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2109734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1EF0-33D5-9BF7-ADF8-52533FAECC62}"/>
              </a:ext>
            </a:extLst>
          </p:cNvPr>
          <p:cNvSpPr>
            <a:spLocks noGrp="1"/>
          </p:cNvSpPr>
          <p:nvPr>
            <p:ph type="title"/>
          </p:nvPr>
        </p:nvSpPr>
        <p:spPr/>
        <p:txBody>
          <a:bodyPr/>
          <a:lstStyle/>
          <a:p>
            <a:r>
              <a:rPr lang="sv-SE" dirty="0"/>
              <a:t>Hurdana </a:t>
            </a:r>
            <a:r>
              <a:rPr lang="sv-SE" dirty="0" err="1"/>
              <a:t>lantsorter</a:t>
            </a:r>
            <a:r>
              <a:rPr lang="sv-SE" dirty="0"/>
              <a:t> finns i Finland och Sverige?</a:t>
            </a:r>
            <a:endParaRPr lang="sv-FI" dirty="0"/>
          </a:p>
        </p:txBody>
      </p:sp>
      <p:sp>
        <p:nvSpPr>
          <p:cNvPr id="3" name="Content Placeholder 2">
            <a:extLst>
              <a:ext uri="{FF2B5EF4-FFF2-40B4-BE49-F238E27FC236}">
                <a16:creationId xmlns:a16="http://schemas.microsoft.com/office/drawing/2014/main" id="{0398F1D6-8ED3-44DA-B212-6B6640C031D8}"/>
              </a:ext>
            </a:extLst>
          </p:cNvPr>
          <p:cNvSpPr>
            <a:spLocks noGrp="1"/>
          </p:cNvSpPr>
          <p:nvPr>
            <p:ph idx="1"/>
          </p:nvPr>
        </p:nvSpPr>
        <p:spPr/>
        <p:txBody>
          <a:bodyPr/>
          <a:lstStyle/>
          <a:p>
            <a:r>
              <a:rPr lang="sv-SE" dirty="0"/>
              <a:t>Många av de lokala sorterna har sedan länge gått förlorade.</a:t>
            </a:r>
          </a:p>
          <a:p>
            <a:r>
              <a:rPr lang="sv-SE" dirty="0"/>
              <a:t>Också förr köpte man utsäde från södra Europa.</a:t>
            </a:r>
          </a:p>
          <a:p>
            <a:r>
              <a:rPr lang="sv-SE" dirty="0"/>
              <a:t>De sorter som finns bevarade är växter med kort säsong, alltså som hinner gå i blom och sätta frö i vårt klimat.</a:t>
            </a:r>
            <a:endParaRPr lang="sv-FI" dirty="0"/>
          </a:p>
          <a:p>
            <a:r>
              <a:rPr lang="sv-SE" dirty="0"/>
              <a:t>De sorter som finns är av grödor man odlade mer allmänt förr. Sallat odlades t.ex. inte särskilt mycket i jämförelse och kulturarvsfrö du köper av dem kommer från södra Europa.</a:t>
            </a:r>
          </a:p>
          <a:p>
            <a:endParaRPr lang="sv-SE" dirty="0"/>
          </a:p>
        </p:txBody>
      </p:sp>
      <p:pic>
        <p:nvPicPr>
          <p:cNvPr id="4" name="Picture 3" descr="A white logo with a black background&#10;&#10;AI-generated content may be incorrect.">
            <a:extLst>
              <a:ext uri="{FF2B5EF4-FFF2-40B4-BE49-F238E27FC236}">
                <a16:creationId xmlns:a16="http://schemas.microsoft.com/office/drawing/2014/main" id="{6BE0DBE0-929B-4557-BF5B-588C3457D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7230" y="272145"/>
            <a:ext cx="990598" cy="6277264"/>
          </a:xfrm>
          <a:prstGeom prst="rect">
            <a:avLst/>
          </a:prstGeom>
        </p:spPr>
      </p:pic>
      <p:pic>
        <p:nvPicPr>
          <p:cNvPr id="5" name="Picture 4" descr="A blue flag with yellow stars&#10;&#10;AI-generated content may be incorrect.">
            <a:extLst>
              <a:ext uri="{FF2B5EF4-FFF2-40B4-BE49-F238E27FC236}">
                <a16:creationId xmlns:a16="http://schemas.microsoft.com/office/drawing/2014/main" id="{B13D25D2-F411-0EB7-0EE9-69CCA4FAA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2464335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1376-844C-EB3E-F316-B7B26B840939}"/>
              </a:ext>
            </a:extLst>
          </p:cNvPr>
          <p:cNvSpPr>
            <a:spLocks noGrp="1"/>
          </p:cNvSpPr>
          <p:nvPr>
            <p:ph type="title"/>
          </p:nvPr>
        </p:nvSpPr>
        <p:spPr/>
        <p:txBody>
          <a:bodyPr/>
          <a:lstStyle/>
          <a:p>
            <a:r>
              <a:rPr lang="sv-SE" dirty="0"/>
              <a:t>Vad kan man hitta </a:t>
            </a:r>
            <a:r>
              <a:rPr lang="sv-SE" dirty="0" err="1"/>
              <a:t>lantsorter</a:t>
            </a:r>
            <a:r>
              <a:rPr lang="sv-SE" dirty="0"/>
              <a:t> av?</a:t>
            </a:r>
            <a:endParaRPr lang="sv-FI" dirty="0"/>
          </a:p>
        </p:txBody>
      </p:sp>
      <p:sp>
        <p:nvSpPr>
          <p:cNvPr id="3" name="Content Placeholder 2">
            <a:extLst>
              <a:ext uri="{FF2B5EF4-FFF2-40B4-BE49-F238E27FC236}">
                <a16:creationId xmlns:a16="http://schemas.microsoft.com/office/drawing/2014/main" id="{2850AE6A-0F93-7699-9B20-9036C69F2B92}"/>
              </a:ext>
            </a:extLst>
          </p:cNvPr>
          <p:cNvSpPr>
            <a:spLocks noGrp="1"/>
          </p:cNvSpPr>
          <p:nvPr>
            <p:ph idx="1"/>
          </p:nvPr>
        </p:nvSpPr>
        <p:spPr/>
        <p:txBody>
          <a:bodyPr/>
          <a:lstStyle/>
          <a:p>
            <a:r>
              <a:rPr lang="sv-SE" dirty="0"/>
              <a:t>Spannmål (råg, havre, korn, vete)</a:t>
            </a:r>
          </a:p>
          <a:p>
            <a:r>
              <a:rPr lang="sv-SE" dirty="0"/>
              <a:t>Kål (rova, kålrot)</a:t>
            </a:r>
          </a:p>
          <a:p>
            <a:r>
              <a:rPr lang="sv-SE" dirty="0"/>
              <a:t>Ärter (sockerärt, foderärt)</a:t>
            </a:r>
          </a:p>
          <a:p>
            <a:r>
              <a:rPr lang="sv-SE" dirty="0"/>
              <a:t>Bondböna</a:t>
            </a:r>
          </a:p>
          <a:p>
            <a:r>
              <a:rPr lang="sv-SE" dirty="0"/>
              <a:t>Kummin</a:t>
            </a:r>
          </a:p>
          <a:p>
            <a:r>
              <a:rPr lang="sv-SE" dirty="0"/>
              <a:t>Tomat </a:t>
            </a:r>
          </a:p>
          <a:p>
            <a:endParaRPr lang="sv-SE" dirty="0"/>
          </a:p>
          <a:p>
            <a:r>
              <a:rPr lang="sv-SE" dirty="0"/>
              <a:t>Främst vegetativt förökade: potatis, potatislök, rabarber, humle.</a:t>
            </a:r>
            <a:endParaRPr lang="sv-FI" dirty="0"/>
          </a:p>
        </p:txBody>
      </p:sp>
      <p:pic>
        <p:nvPicPr>
          <p:cNvPr id="4" name="Picture 3" descr="A white logo with a black background&#10;&#10;AI-generated content may be incorrect.">
            <a:extLst>
              <a:ext uri="{FF2B5EF4-FFF2-40B4-BE49-F238E27FC236}">
                <a16:creationId xmlns:a16="http://schemas.microsoft.com/office/drawing/2014/main" id="{AAACB17F-78C8-03ED-9462-0EAD1EB71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7230" y="272145"/>
            <a:ext cx="990598" cy="6277264"/>
          </a:xfrm>
          <a:prstGeom prst="rect">
            <a:avLst/>
          </a:prstGeom>
        </p:spPr>
      </p:pic>
      <p:pic>
        <p:nvPicPr>
          <p:cNvPr id="5" name="Picture 4" descr="A blue flag with yellow stars&#10;&#10;AI-generated content may be incorrect.">
            <a:extLst>
              <a:ext uri="{FF2B5EF4-FFF2-40B4-BE49-F238E27FC236}">
                <a16:creationId xmlns:a16="http://schemas.microsoft.com/office/drawing/2014/main" id="{6129DC67-A8B4-F821-188D-2689C7B2A0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689155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167B-79CB-D6FE-F0C0-AF894DE3E36A}"/>
              </a:ext>
            </a:extLst>
          </p:cNvPr>
          <p:cNvSpPr>
            <a:spLocks noGrp="1"/>
          </p:cNvSpPr>
          <p:nvPr>
            <p:ph type="title"/>
          </p:nvPr>
        </p:nvSpPr>
        <p:spPr/>
        <p:txBody>
          <a:bodyPr/>
          <a:lstStyle/>
          <a:p>
            <a:r>
              <a:rPr lang="sv-SE" dirty="0"/>
              <a:t>Var kan man hitta utsäde?</a:t>
            </a:r>
            <a:endParaRPr lang="sv-FI" dirty="0"/>
          </a:p>
        </p:txBody>
      </p:sp>
      <p:sp>
        <p:nvSpPr>
          <p:cNvPr id="3" name="Content Placeholder 2">
            <a:extLst>
              <a:ext uri="{FF2B5EF4-FFF2-40B4-BE49-F238E27FC236}">
                <a16:creationId xmlns:a16="http://schemas.microsoft.com/office/drawing/2014/main" id="{486FB255-6A3C-5831-42CE-91F8C710F577}"/>
              </a:ext>
            </a:extLst>
          </p:cNvPr>
          <p:cNvSpPr>
            <a:spLocks noGrp="1"/>
          </p:cNvSpPr>
          <p:nvPr>
            <p:ph idx="1"/>
          </p:nvPr>
        </p:nvSpPr>
        <p:spPr>
          <a:xfrm>
            <a:off x="838200" y="1825625"/>
            <a:ext cx="10189030" cy="4351338"/>
          </a:xfrm>
        </p:spPr>
        <p:txBody>
          <a:bodyPr>
            <a:normAutofit/>
          </a:bodyPr>
          <a:lstStyle/>
          <a:p>
            <a:r>
              <a:rPr lang="sv-SE" dirty="0" err="1"/>
              <a:t>Lantsorter</a:t>
            </a:r>
            <a:r>
              <a:rPr lang="sv-SE" dirty="0"/>
              <a:t> är ofta inte till salu i fröhandeln, eftersom gällande lagstiftning gör det svårt.</a:t>
            </a:r>
          </a:p>
          <a:p>
            <a:r>
              <a:rPr lang="sv-SE" dirty="0"/>
              <a:t>Kulturarvssorter i de flesta fröfirmors sortiment kommer från andra delar av Europa.</a:t>
            </a:r>
          </a:p>
          <a:p>
            <a:r>
              <a:rPr lang="sv-SE" dirty="0"/>
              <a:t>Kulturarvssorter från Finland och Sverige kan undantagsvis finnas att köpa i vanliga fröfirmors utbud.</a:t>
            </a:r>
          </a:p>
          <a:p>
            <a:r>
              <a:rPr lang="sv-SE" dirty="0"/>
              <a:t>Föreningar, som lokala trädgårdsföreningar, samt nationella Sesam och </a:t>
            </a:r>
            <a:r>
              <a:rPr lang="sv-SE" dirty="0" err="1"/>
              <a:t>Maatiainen</a:t>
            </a:r>
            <a:r>
              <a:rPr lang="sv-SE" dirty="0"/>
              <a:t> har många sorter i odling hos sina medlemmar och kan dela frö. </a:t>
            </a:r>
          </a:p>
          <a:p>
            <a:endParaRPr lang="sv-FI" dirty="0"/>
          </a:p>
        </p:txBody>
      </p:sp>
      <p:pic>
        <p:nvPicPr>
          <p:cNvPr id="4" name="Picture 3" descr="A white logo with a black background&#10;&#10;AI-generated content may be incorrect.">
            <a:extLst>
              <a:ext uri="{FF2B5EF4-FFF2-40B4-BE49-F238E27FC236}">
                <a16:creationId xmlns:a16="http://schemas.microsoft.com/office/drawing/2014/main" id="{F7D1F94C-77D7-BE6E-5714-2FFC7B72C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7230" y="272145"/>
            <a:ext cx="990598" cy="6277264"/>
          </a:xfrm>
          <a:prstGeom prst="rect">
            <a:avLst/>
          </a:prstGeom>
        </p:spPr>
      </p:pic>
      <p:pic>
        <p:nvPicPr>
          <p:cNvPr id="5" name="Picture 4" descr="A blue flag with yellow stars&#10;&#10;AI-generated content may be incorrect.">
            <a:extLst>
              <a:ext uri="{FF2B5EF4-FFF2-40B4-BE49-F238E27FC236}">
                <a16:creationId xmlns:a16="http://schemas.microsoft.com/office/drawing/2014/main" id="{8BA00960-ED23-D7D0-0DF6-2A4397C30E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1658795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flag with yellow stars&#10;&#10;AI-generated content may be incorrect.">
            <a:extLst>
              <a:ext uri="{FF2B5EF4-FFF2-40B4-BE49-F238E27FC236}">
                <a16:creationId xmlns:a16="http://schemas.microsoft.com/office/drawing/2014/main" id="{61DC6773-B435-23F0-B7E3-7E509D8E33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pic>
        <p:nvPicPr>
          <p:cNvPr id="8" name="Picture 7" descr="A black and orange logo&#10;&#10;AI-generated content may be incorrect.">
            <a:extLst>
              <a:ext uri="{FF2B5EF4-FFF2-40B4-BE49-F238E27FC236}">
                <a16:creationId xmlns:a16="http://schemas.microsoft.com/office/drawing/2014/main" id="{9E7C3F60-AB3A-141D-6AA8-8171BC4BB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036" y="2296230"/>
            <a:ext cx="4943866" cy="1459995"/>
          </a:xfrm>
          <a:prstGeom prst="rect">
            <a:avLst/>
          </a:prstGeom>
        </p:spPr>
      </p:pic>
      <p:pic>
        <p:nvPicPr>
          <p:cNvPr id="9" name="Picture 8">
            <a:extLst>
              <a:ext uri="{FF2B5EF4-FFF2-40B4-BE49-F238E27FC236}">
                <a16:creationId xmlns:a16="http://schemas.microsoft.com/office/drawing/2014/main" id="{2561EA80-116C-38B7-EFA1-2FA2E6B6D1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098" y="4344055"/>
            <a:ext cx="9701804" cy="1036322"/>
          </a:xfrm>
          <a:prstGeom prst="rect">
            <a:avLst/>
          </a:prstGeom>
        </p:spPr>
      </p:pic>
    </p:spTree>
    <p:extLst>
      <p:ext uri="{BB962C8B-B14F-4D97-AF65-F5344CB8AC3E}">
        <p14:creationId xmlns:p14="http://schemas.microsoft.com/office/powerpoint/2010/main" val="142399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F416A3A-78AC-170E-6820-0340C82F410A}"/>
              </a:ext>
            </a:extLst>
          </p:cNvPr>
          <p:cNvPicPr>
            <a:picLocks noChangeAspect="1"/>
          </p:cNvPicPr>
          <p:nvPr/>
        </p:nvPicPr>
        <p:blipFill>
          <a:blip r:embed="rId2" cstate="print">
            <a:extLst>
              <a:ext uri="{28A0092B-C50C-407E-A947-70E740481C1C}">
                <a14:useLocalDpi xmlns:a14="http://schemas.microsoft.com/office/drawing/2010/main" val="0"/>
              </a:ext>
            </a:extLst>
          </a:blip>
          <a:srcRect l="21138" b="11759"/>
          <a:stretch>
            <a:fillRect/>
          </a:stretch>
        </p:blipFill>
        <p:spPr>
          <a:xfrm>
            <a:off x="0" y="1457507"/>
            <a:ext cx="4818470" cy="5400493"/>
          </a:xfrm>
          <a:prstGeom prst="rect">
            <a:avLst/>
          </a:prstGeom>
        </p:spPr>
      </p:pic>
      <p:sp>
        <p:nvSpPr>
          <p:cNvPr id="2" name="Title 1">
            <a:extLst>
              <a:ext uri="{FF2B5EF4-FFF2-40B4-BE49-F238E27FC236}">
                <a16:creationId xmlns:a16="http://schemas.microsoft.com/office/drawing/2014/main" id="{6B2A1A3D-22D3-CC27-8E81-0C0C802F2A29}"/>
              </a:ext>
            </a:extLst>
          </p:cNvPr>
          <p:cNvSpPr>
            <a:spLocks noGrp="1"/>
          </p:cNvSpPr>
          <p:nvPr>
            <p:ph type="title"/>
          </p:nvPr>
        </p:nvSpPr>
        <p:spPr>
          <a:xfrm>
            <a:off x="761802" y="762001"/>
            <a:ext cx="4080362" cy="1708242"/>
          </a:xfrm>
        </p:spPr>
        <p:txBody>
          <a:bodyPr vert="horz" lIns="91440" tIns="45720" rIns="91440" bIns="45720" rtlCol="0" anchor="ctr">
            <a:normAutofit/>
          </a:bodyPr>
          <a:lstStyle/>
          <a:p>
            <a:r>
              <a:rPr lang="en-US" sz="4000" kern="1200">
                <a:latin typeface="+mj-lt"/>
                <a:ea typeface="+mj-ea"/>
                <a:cs typeface="+mj-cs"/>
              </a:rPr>
              <a:t>Växtsystematik</a:t>
            </a:r>
          </a:p>
        </p:txBody>
      </p:sp>
      <p:sp>
        <p:nvSpPr>
          <p:cNvPr id="14" name="Content Placeholder 13">
            <a:extLst>
              <a:ext uri="{FF2B5EF4-FFF2-40B4-BE49-F238E27FC236}">
                <a16:creationId xmlns:a16="http://schemas.microsoft.com/office/drawing/2014/main" id="{A743A66A-7955-6D31-D918-13FE7410B5EE}"/>
              </a:ext>
            </a:extLst>
          </p:cNvPr>
          <p:cNvSpPr>
            <a:spLocks noGrp="1"/>
          </p:cNvSpPr>
          <p:nvPr>
            <p:ph idx="1"/>
          </p:nvPr>
        </p:nvSpPr>
        <p:spPr>
          <a:xfrm>
            <a:off x="761803" y="2470244"/>
            <a:ext cx="4080361" cy="3769834"/>
          </a:xfrm>
        </p:spPr>
        <p:txBody>
          <a:bodyPr anchor="ctr">
            <a:normAutofit/>
          </a:bodyPr>
          <a:lstStyle/>
          <a:p>
            <a:endParaRPr lang="en-US" sz="2000"/>
          </a:p>
        </p:txBody>
      </p:sp>
      <p:sp>
        <p:nvSpPr>
          <p:cNvPr id="19" name="Rectangle 18">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iagram of different types of plants&#10;&#10;AI-generated content may be incorrect.">
            <a:extLst>
              <a:ext uri="{FF2B5EF4-FFF2-40B4-BE49-F238E27FC236}">
                <a16:creationId xmlns:a16="http://schemas.microsoft.com/office/drawing/2014/main" id="{4AC31FD1-2018-B4D4-B023-70F553A50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1669" y="737488"/>
            <a:ext cx="4642859" cy="5383025"/>
          </a:xfrm>
          <a:prstGeom prst="rect">
            <a:avLst/>
          </a:prstGeom>
        </p:spPr>
      </p:pic>
      <p:pic>
        <p:nvPicPr>
          <p:cNvPr id="4" name="Picture 3" descr="A blue flag with yellow stars&#10;&#10;AI-generated content may be incorrect.">
            <a:extLst>
              <a:ext uri="{FF2B5EF4-FFF2-40B4-BE49-F238E27FC236}">
                <a16:creationId xmlns:a16="http://schemas.microsoft.com/office/drawing/2014/main" id="{370AF368-FB0E-596C-9529-F748A2F6BB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1457869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C246-3FF8-80C8-AD4B-6EBB61828C9F}"/>
              </a:ext>
            </a:extLst>
          </p:cNvPr>
          <p:cNvSpPr>
            <a:spLocks noGrp="1"/>
          </p:cNvSpPr>
          <p:nvPr>
            <p:ph type="title"/>
          </p:nvPr>
        </p:nvSpPr>
        <p:spPr/>
        <p:txBody>
          <a:bodyPr/>
          <a:lstStyle/>
          <a:p>
            <a:r>
              <a:rPr lang="sv-SE" dirty="0"/>
              <a:t>Centrala begrepp</a:t>
            </a:r>
            <a:endParaRPr lang="sv-FI" dirty="0"/>
          </a:p>
        </p:txBody>
      </p:sp>
      <p:sp>
        <p:nvSpPr>
          <p:cNvPr id="3" name="Content Placeholder 2">
            <a:extLst>
              <a:ext uri="{FF2B5EF4-FFF2-40B4-BE49-F238E27FC236}">
                <a16:creationId xmlns:a16="http://schemas.microsoft.com/office/drawing/2014/main" id="{C4960222-B4D1-1EDD-947C-FCE671C69ECE}"/>
              </a:ext>
            </a:extLst>
          </p:cNvPr>
          <p:cNvSpPr>
            <a:spLocks noGrp="1"/>
          </p:cNvSpPr>
          <p:nvPr>
            <p:ph idx="1"/>
          </p:nvPr>
        </p:nvSpPr>
        <p:spPr>
          <a:xfrm>
            <a:off x="838200" y="1825625"/>
            <a:ext cx="10036629" cy="4351338"/>
          </a:xfrm>
        </p:spPr>
        <p:txBody>
          <a:bodyPr>
            <a:normAutofit fontScale="92500"/>
          </a:bodyPr>
          <a:lstStyle/>
          <a:p>
            <a:r>
              <a:rPr lang="sv-SE" b="1" dirty="0"/>
              <a:t>Biologisk mångfald </a:t>
            </a:r>
            <a:r>
              <a:rPr lang="sv-SE" dirty="0"/>
              <a:t>eller biodiversitet är variationen av sorter, arter och livsmiljöer i naturen.</a:t>
            </a:r>
          </a:p>
          <a:p>
            <a:r>
              <a:rPr lang="sv-SE" b="1" dirty="0"/>
              <a:t>Odlad mångfald </a:t>
            </a:r>
            <a:r>
              <a:rPr lang="sv-SE" dirty="0"/>
              <a:t>är variationen av sorter, arter och livsmiljöer inom jordbruk och trädgård.</a:t>
            </a:r>
          </a:p>
          <a:p>
            <a:pPr lvl="1"/>
            <a:r>
              <a:rPr lang="sv-SE" b="1" dirty="0" err="1"/>
              <a:t>Lantsorter</a:t>
            </a:r>
            <a:r>
              <a:rPr lang="sv-SE" dirty="0"/>
              <a:t> är en variation eller sort av en växt som skapats genom att man år efter år tagit eget utsäde av en växt och använt lokalt. De är anpassade till just den miljön där de odlats.</a:t>
            </a:r>
          </a:p>
          <a:p>
            <a:pPr lvl="1"/>
            <a:r>
              <a:rPr lang="sv-SE" b="1" dirty="0"/>
              <a:t>Kulturarvssorter</a:t>
            </a:r>
            <a:r>
              <a:rPr lang="sv-SE" dirty="0"/>
              <a:t> kan vara förädlade, men är gamla sorter. Vad som räknas som gammal varierar dock. Längre än 50 år i odling/odlats sedan innan 1950 är två definitioner.</a:t>
            </a:r>
          </a:p>
          <a:p>
            <a:pPr lvl="1"/>
            <a:r>
              <a:rPr lang="sv-SE" b="1" dirty="0"/>
              <a:t>Ekologiskt certifierade</a:t>
            </a:r>
            <a:r>
              <a:rPr lang="sv-SE" dirty="0"/>
              <a:t> sorter handlar inte om att sorten i sig bidrar till genetisk mångfald, men utsädet är producerat utan gifter och konstgödsel.</a:t>
            </a:r>
          </a:p>
          <a:p>
            <a:endParaRPr lang="sv-FI" dirty="0"/>
          </a:p>
        </p:txBody>
      </p:sp>
      <p:pic>
        <p:nvPicPr>
          <p:cNvPr id="4" name="Picture 3" descr="A white logo with a black background&#10;&#10;AI-generated content may be incorrect.">
            <a:extLst>
              <a:ext uri="{FF2B5EF4-FFF2-40B4-BE49-F238E27FC236}">
                <a16:creationId xmlns:a16="http://schemas.microsoft.com/office/drawing/2014/main" id="{8EFE344B-E1D9-FF00-4ED7-025AAD6B4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7230" y="272145"/>
            <a:ext cx="990598" cy="6277264"/>
          </a:xfrm>
          <a:prstGeom prst="rect">
            <a:avLst/>
          </a:prstGeom>
        </p:spPr>
      </p:pic>
      <p:pic>
        <p:nvPicPr>
          <p:cNvPr id="5" name="Picture 4" descr="A blue flag with yellow stars&#10;&#10;AI-generated content may be incorrect.">
            <a:extLst>
              <a:ext uri="{FF2B5EF4-FFF2-40B4-BE49-F238E27FC236}">
                <a16:creationId xmlns:a16="http://schemas.microsoft.com/office/drawing/2014/main" id="{63CA9642-41BE-74F9-1779-AE79AB8280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1028758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4C445-9C86-2052-9920-6F266D6F5171}"/>
              </a:ext>
            </a:extLst>
          </p:cNvPr>
          <p:cNvSpPr>
            <a:spLocks noGrp="1"/>
          </p:cNvSpPr>
          <p:nvPr>
            <p:ph type="title"/>
          </p:nvPr>
        </p:nvSpPr>
        <p:spPr/>
        <p:txBody>
          <a:bodyPr/>
          <a:lstStyle/>
          <a:p>
            <a:r>
              <a:rPr lang="sv-SE" dirty="0"/>
              <a:t>Centrala begrepp</a:t>
            </a:r>
            <a:endParaRPr lang="sv-FI" dirty="0"/>
          </a:p>
        </p:txBody>
      </p:sp>
      <p:sp>
        <p:nvSpPr>
          <p:cNvPr id="3" name="Content Placeholder 2">
            <a:extLst>
              <a:ext uri="{FF2B5EF4-FFF2-40B4-BE49-F238E27FC236}">
                <a16:creationId xmlns:a16="http://schemas.microsoft.com/office/drawing/2014/main" id="{3EB4FB36-E8E5-4B61-C9FF-2E37A88CE945}"/>
              </a:ext>
            </a:extLst>
          </p:cNvPr>
          <p:cNvSpPr>
            <a:spLocks noGrp="1"/>
          </p:cNvSpPr>
          <p:nvPr>
            <p:ph idx="1"/>
          </p:nvPr>
        </p:nvSpPr>
        <p:spPr/>
        <p:txBody>
          <a:bodyPr>
            <a:normAutofit fontScale="92500" lnSpcReduction="10000"/>
          </a:bodyPr>
          <a:lstStyle/>
          <a:p>
            <a:r>
              <a:rPr lang="sv-FI" b="1" dirty="0"/>
              <a:t>Pollinering </a:t>
            </a:r>
            <a:r>
              <a:rPr lang="sv-FI" dirty="0"/>
              <a:t>är överföringen av pollen från en blomma till en annan. Detta gör att växten bildar frön och frukter. Pollinering sker ofta av insekter, såsom bin, eller av vinden.</a:t>
            </a:r>
          </a:p>
          <a:p>
            <a:r>
              <a:rPr lang="sv-FI" b="1" dirty="0"/>
              <a:t>Mull </a:t>
            </a:r>
            <a:r>
              <a:rPr lang="sv-FI" dirty="0"/>
              <a:t>är det näringsrika lagret på jordytan där växter växer. Den är lös och innehåller organiskt växtmaterial samt sand, lera och små organismer. </a:t>
            </a:r>
          </a:p>
          <a:p>
            <a:r>
              <a:rPr lang="sv-FI" b="1" dirty="0"/>
              <a:t>Jord </a:t>
            </a:r>
            <a:r>
              <a:rPr lang="sv-FI" dirty="0"/>
              <a:t>är jordlagret ovanpå jordens steniga skorpa, bestående av stenar, sand, lera, jord och organiskt material. Det är en viktig plats för växter att växa på och en livsmiljö för många djur.</a:t>
            </a:r>
          </a:p>
          <a:p>
            <a:r>
              <a:rPr lang="sv-FI" b="1" dirty="0"/>
              <a:t>Gödsel </a:t>
            </a:r>
            <a:r>
              <a:rPr lang="sv-FI" dirty="0"/>
              <a:t>är ämnen som tillsätts i jorden eller växterna för att ge dem mer näring och växa bättre. Gödsel kan vara organiskt (t.ex. kompost, stallgödsel) eller kemiskt framställt.</a:t>
            </a:r>
          </a:p>
        </p:txBody>
      </p:sp>
      <p:pic>
        <p:nvPicPr>
          <p:cNvPr id="4" name="Picture 3" descr="A white logo with a black background&#10;&#10;AI-generated content may be incorrect.">
            <a:extLst>
              <a:ext uri="{FF2B5EF4-FFF2-40B4-BE49-F238E27FC236}">
                <a16:creationId xmlns:a16="http://schemas.microsoft.com/office/drawing/2014/main" id="{FBC35419-BA66-C3E6-06BC-F1469C05D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7230" y="272145"/>
            <a:ext cx="990598" cy="6277264"/>
          </a:xfrm>
          <a:prstGeom prst="rect">
            <a:avLst/>
          </a:prstGeom>
        </p:spPr>
      </p:pic>
      <p:pic>
        <p:nvPicPr>
          <p:cNvPr id="5" name="Picture 4" descr="A blue flag with yellow stars&#10;&#10;AI-generated content may be incorrect.">
            <a:extLst>
              <a:ext uri="{FF2B5EF4-FFF2-40B4-BE49-F238E27FC236}">
                <a16:creationId xmlns:a16="http://schemas.microsoft.com/office/drawing/2014/main" id="{C630BB2F-055F-6E18-0D1C-834399D55D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96482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E97441-42D5-3975-A8A7-BCD1B04D4218}"/>
              </a:ext>
            </a:extLst>
          </p:cNvPr>
          <p:cNvSpPr>
            <a:spLocks noGrp="1"/>
          </p:cNvSpPr>
          <p:nvPr>
            <p:ph type="title"/>
          </p:nvPr>
        </p:nvSpPr>
        <p:spPr>
          <a:xfrm>
            <a:off x="638882" y="3577456"/>
            <a:ext cx="10909640" cy="1687814"/>
          </a:xfrm>
        </p:spPr>
        <p:txBody>
          <a:bodyPr vert="horz" lIns="91440" tIns="45720" rIns="91440" bIns="45720" rtlCol="0" anchor="b">
            <a:normAutofit/>
          </a:bodyPr>
          <a:lstStyle/>
          <a:p>
            <a:pPr algn="ctr"/>
            <a:r>
              <a:rPr lang="en-US" sz="6600" kern="1200">
                <a:solidFill>
                  <a:schemeClr val="tx1"/>
                </a:solidFill>
                <a:latin typeface="+mj-lt"/>
                <a:ea typeface="+mj-ea"/>
                <a:cs typeface="+mj-cs"/>
              </a:rPr>
              <a:t>Odla för biologisk mångfald</a:t>
            </a:r>
          </a:p>
        </p:txBody>
      </p:sp>
      <p:sp>
        <p:nvSpPr>
          <p:cNvPr id="4" name="Text Placeholder 3">
            <a:extLst>
              <a:ext uri="{FF2B5EF4-FFF2-40B4-BE49-F238E27FC236}">
                <a16:creationId xmlns:a16="http://schemas.microsoft.com/office/drawing/2014/main" id="{49602A69-7B61-91EE-7C89-B4665417D1AE}"/>
              </a:ext>
            </a:extLst>
          </p:cNvPr>
          <p:cNvSpPr>
            <a:spLocks noGrp="1"/>
          </p:cNvSpPr>
          <p:nvPr>
            <p:ph type="body" idx="1"/>
          </p:nvPr>
        </p:nvSpPr>
        <p:spPr>
          <a:xfrm>
            <a:off x="638881" y="5660607"/>
            <a:ext cx="10909643" cy="552659"/>
          </a:xfrm>
        </p:spPr>
        <p:txBody>
          <a:bodyPr vert="horz" lIns="91440" tIns="45720" rIns="91440" bIns="45720" rtlCol="0" anchor="t">
            <a:normAutofit/>
          </a:bodyPr>
          <a:lstStyle/>
          <a:p>
            <a:pPr algn="ctr"/>
            <a:endParaRPr lang="en-US" sz="2400" kern="1200" dirty="0">
              <a:solidFill>
                <a:schemeClr val="tx1"/>
              </a:solidFill>
              <a:latin typeface="+mn-lt"/>
              <a:ea typeface="+mn-ea"/>
              <a:cs typeface="+mn-cs"/>
            </a:endParaRPr>
          </a:p>
        </p:txBody>
      </p:sp>
      <p:sp>
        <p:nvSpPr>
          <p:cNvPr id="11"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0112378-7081-C009-7C62-8495821F4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098" y="2910839"/>
            <a:ext cx="9701804" cy="1036322"/>
          </a:xfrm>
          <a:prstGeom prst="rect">
            <a:avLst/>
          </a:prstGeom>
        </p:spPr>
      </p:pic>
      <p:pic>
        <p:nvPicPr>
          <p:cNvPr id="6" name="Picture 5" descr="A blue flag with yellow stars&#10;&#10;AI-generated content may be incorrect.">
            <a:extLst>
              <a:ext uri="{FF2B5EF4-FFF2-40B4-BE49-F238E27FC236}">
                <a16:creationId xmlns:a16="http://schemas.microsoft.com/office/drawing/2014/main" id="{B5CEADF9-B1E4-DEFB-B1EC-441A6D2673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3886439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3AB82-F32A-75C5-0F98-D66EE3275176}"/>
              </a:ext>
            </a:extLst>
          </p:cNvPr>
          <p:cNvSpPr>
            <a:spLocks noGrp="1"/>
          </p:cNvSpPr>
          <p:nvPr>
            <p:ph type="title"/>
          </p:nvPr>
        </p:nvSpPr>
        <p:spPr/>
        <p:txBody>
          <a:bodyPr/>
          <a:lstStyle/>
          <a:p>
            <a:r>
              <a:rPr lang="sv-SE" dirty="0" err="1"/>
              <a:t>Pollinatörsvänliga</a:t>
            </a:r>
            <a:r>
              <a:rPr lang="sv-SE" dirty="0"/>
              <a:t> växter hjälper flygande insekter</a:t>
            </a:r>
            <a:endParaRPr lang="sv-FI" dirty="0"/>
          </a:p>
        </p:txBody>
      </p:sp>
      <p:sp>
        <p:nvSpPr>
          <p:cNvPr id="3" name="Content Placeholder 2">
            <a:extLst>
              <a:ext uri="{FF2B5EF4-FFF2-40B4-BE49-F238E27FC236}">
                <a16:creationId xmlns:a16="http://schemas.microsoft.com/office/drawing/2014/main" id="{F46BC9A8-EE57-2491-34CE-6AF1681B38C1}"/>
              </a:ext>
            </a:extLst>
          </p:cNvPr>
          <p:cNvSpPr>
            <a:spLocks noGrp="1"/>
          </p:cNvSpPr>
          <p:nvPr>
            <p:ph idx="1"/>
          </p:nvPr>
        </p:nvSpPr>
        <p:spPr>
          <a:xfrm>
            <a:off x="838200" y="1825625"/>
            <a:ext cx="10189030" cy="4351338"/>
          </a:xfrm>
        </p:spPr>
        <p:txBody>
          <a:bodyPr>
            <a:normAutofit lnSpcReduction="10000"/>
          </a:bodyPr>
          <a:lstStyle/>
          <a:p>
            <a:r>
              <a:rPr lang="sv-SE" dirty="0"/>
              <a:t>Diken och trädgårdar är viktiga! En del forskning (Storbritannien) visar att t.ex. humlor överlever bättre närmare staden, för att där finns trädgårdar!</a:t>
            </a:r>
          </a:p>
          <a:p>
            <a:r>
              <a:rPr lang="sv-SE" dirty="0"/>
              <a:t>Vilda ängsblommor är bäst för våra insekter här. Anlägg en liten äng, </a:t>
            </a:r>
          </a:p>
          <a:p>
            <a:pPr lvl="1"/>
            <a:r>
              <a:rPr lang="sv-SE" dirty="0"/>
              <a:t>genom att låta en del av trädgården stå orörd. Hägna in den så att den får vara ifred för barn och gräsklippare.</a:t>
            </a:r>
          </a:p>
          <a:p>
            <a:pPr lvl="1"/>
            <a:r>
              <a:rPr lang="sv-SE" dirty="0"/>
              <a:t>genom att medvetet så in en mix av ängsväxter – kontrollera att det är nordiska växter.</a:t>
            </a:r>
          </a:p>
          <a:p>
            <a:r>
              <a:rPr lang="sv-SE" dirty="0"/>
              <a:t>Så </a:t>
            </a:r>
            <a:r>
              <a:rPr lang="sv-SE" dirty="0" err="1"/>
              <a:t>dragväxter</a:t>
            </a:r>
            <a:r>
              <a:rPr lang="sv-SE" dirty="0"/>
              <a:t> för humlor och bin, t.ex. oregano, mynta, isop, kärleksört, cikoria, blåklint och gurkört. </a:t>
            </a:r>
            <a:endParaRPr lang="sv-FI" dirty="0"/>
          </a:p>
        </p:txBody>
      </p:sp>
      <p:pic>
        <p:nvPicPr>
          <p:cNvPr id="4" name="Picture 3" descr="A white logo with a black background&#10;&#10;AI-generated content may be incorrect.">
            <a:extLst>
              <a:ext uri="{FF2B5EF4-FFF2-40B4-BE49-F238E27FC236}">
                <a16:creationId xmlns:a16="http://schemas.microsoft.com/office/drawing/2014/main" id="{879D6DE5-63DD-2298-9398-2EEB17F1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7230" y="272145"/>
            <a:ext cx="990598" cy="6277264"/>
          </a:xfrm>
          <a:prstGeom prst="rect">
            <a:avLst/>
          </a:prstGeom>
        </p:spPr>
      </p:pic>
      <p:pic>
        <p:nvPicPr>
          <p:cNvPr id="5" name="Picture 4" descr="A blue flag with yellow stars&#10;&#10;AI-generated content may be incorrect.">
            <a:extLst>
              <a:ext uri="{FF2B5EF4-FFF2-40B4-BE49-F238E27FC236}">
                <a16:creationId xmlns:a16="http://schemas.microsoft.com/office/drawing/2014/main" id="{CBECC57D-0AE9-AEEA-8FD4-FCD6AB4239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227478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9E443-3D10-CED6-F6AF-CCCE5422E417}"/>
              </a:ext>
            </a:extLst>
          </p:cNvPr>
          <p:cNvSpPr>
            <a:spLocks noGrp="1"/>
          </p:cNvSpPr>
          <p:nvPr>
            <p:ph type="title"/>
          </p:nvPr>
        </p:nvSpPr>
        <p:spPr/>
        <p:txBody>
          <a:bodyPr/>
          <a:lstStyle/>
          <a:p>
            <a:r>
              <a:rPr lang="sv-SE" dirty="0"/>
              <a:t>Gröngödsling hjälper mikrolivet i jorden</a:t>
            </a:r>
            <a:endParaRPr lang="sv-FI" dirty="0"/>
          </a:p>
        </p:txBody>
      </p:sp>
      <p:sp>
        <p:nvSpPr>
          <p:cNvPr id="3" name="Content Placeholder 2">
            <a:extLst>
              <a:ext uri="{FF2B5EF4-FFF2-40B4-BE49-F238E27FC236}">
                <a16:creationId xmlns:a16="http://schemas.microsoft.com/office/drawing/2014/main" id="{3208E1E4-BD24-542E-184C-29693D7D3385}"/>
              </a:ext>
            </a:extLst>
          </p:cNvPr>
          <p:cNvSpPr>
            <a:spLocks noGrp="1"/>
          </p:cNvSpPr>
          <p:nvPr>
            <p:ph idx="1"/>
          </p:nvPr>
        </p:nvSpPr>
        <p:spPr>
          <a:xfrm>
            <a:off x="838200" y="1825625"/>
            <a:ext cx="10189030" cy="4351338"/>
          </a:xfrm>
        </p:spPr>
        <p:txBody>
          <a:bodyPr>
            <a:normAutofit lnSpcReduction="10000"/>
          </a:bodyPr>
          <a:lstStyle/>
          <a:p>
            <a:r>
              <a:rPr lang="sv-SE" dirty="0"/>
              <a:t>Grönsaksodling kräver näring. Om man odlar intensivt tar näringen slut. Då måste man gödsla.</a:t>
            </a:r>
          </a:p>
          <a:p>
            <a:r>
              <a:rPr lang="sv-SE" dirty="0"/>
              <a:t>Näringsämnen urlakas ur jorden i högre grad om den är bar, alltså om det inte växer något.</a:t>
            </a:r>
            <a:endParaRPr lang="sv-FI" dirty="0"/>
          </a:p>
          <a:p>
            <a:r>
              <a:rPr lang="sv-FI" dirty="0"/>
              <a:t>Näringsämnen tillförs jorden av vissa växter, kvävefixerande växter. </a:t>
            </a:r>
          </a:p>
          <a:p>
            <a:r>
              <a:rPr lang="sv-FI" dirty="0"/>
              <a:t>Näringsämnen tillförs också om man myllar ner gräsklipp eller växtdelar. Då ökar också mängden mull i jorden.</a:t>
            </a:r>
          </a:p>
          <a:p>
            <a:r>
              <a:rPr lang="sv-FI" dirty="0"/>
              <a:t>Gräsklipp, växtdelar och kvävefixerande växter bidrar med mat till organismerna som lever i jorden.</a:t>
            </a:r>
            <a:endParaRPr lang="sv-SE" dirty="0"/>
          </a:p>
        </p:txBody>
      </p:sp>
      <p:pic>
        <p:nvPicPr>
          <p:cNvPr id="4" name="Picture 3" descr="A white logo with a black background&#10;&#10;AI-generated content may be incorrect.">
            <a:extLst>
              <a:ext uri="{FF2B5EF4-FFF2-40B4-BE49-F238E27FC236}">
                <a16:creationId xmlns:a16="http://schemas.microsoft.com/office/drawing/2014/main" id="{5EFFCD67-E28E-CCF7-5FA6-21819E3BB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7230" y="272145"/>
            <a:ext cx="990598" cy="6277264"/>
          </a:xfrm>
          <a:prstGeom prst="rect">
            <a:avLst/>
          </a:prstGeom>
        </p:spPr>
      </p:pic>
      <p:pic>
        <p:nvPicPr>
          <p:cNvPr id="5" name="Picture 4" descr="A blue flag with yellow stars&#10;&#10;AI-generated content may be incorrect.">
            <a:extLst>
              <a:ext uri="{FF2B5EF4-FFF2-40B4-BE49-F238E27FC236}">
                <a16:creationId xmlns:a16="http://schemas.microsoft.com/office/drawing/2014/main" id="{068A6AE5-5F86-C0DC-974D-A4FE70C57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1712986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3378-3F18-DC86-0EAC-6198F52C56AB}"/>
              </a:ext>
            </a:extLst>
          </p:cNvPr>
          <p:cNvSpPr>
            <a:spLocks noGrp="1"/>
          </p:cNvSpPr>
          <p:nvPr>
            <p:ph type="title"/>
          </p:nvPr>
        </p:nvSpPr>
        <p:spPr/>
        <p:txBody>
          <a:bodyPr/>
          <a:lstStyle/>
          <a:p>
            <a:r>
              <a:rPr lang="sv-SE" dirty="0"/>
              <a:t>Odla gröngödslingsväxter</a:t>
            </a:r>
            <a:endParaRPr lang="sv-FI" dirty="0"/>
          </a:p>
        </p:txBody>
      </p:sp>
      <p:sp>
        <p:nvSpPr>
          <p:cNvPr id="3" name="Content Placeholder 2">
            <a:extLst>
              <a:ext uri="{FF2B5EF4-FFF2-40B4-BE49-F238E27FC236}">
                <a16:creationId xmlns:a16="http://schemas.microsoft.com/office/drawing/2014/main" id="{826F8BBF-9104-D5D6-E3C8-43913FFBEA5E}"/>
              </a:ext>
            </a:extLst>
          </p:cNvPr>
          <p:cNvSpPr>
            <a:spLocks noGrp="1"/>
          </p:cNvSpPr>
          <p:nvPr>
            <p:ph idx="1"/>
          </p:nvPr>
        </p:nvSpPr>
        <p:spPr>
          <a:xfrm>
            <a:off x="838200" y="1825625"/>
            <a:ext cx="10189030" cy="4351338"/>
          </a:xfrm>
        </p:spPr>
        <p:txBody>
          <a:bodyPr/>
          <a:lstStyle/>
          <a:p>
            <a:r>
              <a:rPr lang="sv-SE" dirty="0"/>
              <a:t>För att täcka jorden och hindra att ogräs gror: t.ex. bovete (också bra </a:t>
            </a:r>
            <a:r>
              <a:rPr lang="sv-SE" dirty="0" err="1"/>
              <a:t>dragväxt</a:t>
            </a:r>
            <a:r>
              <a:rPr lang="sv-SE" dirty="0"/>
              <a:t> för bin)</a:t>
            </a:r>
          </a:p>
          <a:p>
            <a:r>
              <a:rPr lang="sv-SE" dirty="0"/>
              <a:t>För att luckra upp jorden: </a:t>
            </a:r>
            <a:r>
              <a:rPr lang="sv-SE" dirty="0" err="1"/>
              <a:t>honungsfacelia</a:t>
            </a:r>
            <a:r>
              <a:rPr lang="sv-SE" dirty="0"/>
              <a:t>, gurkört</a:t>
            </a:r>
          </a:p>
          <a:p>
            <a:r>
              <a:rPr lang="sv-SE" dirty="0"/>
              <a:t>För att öka mängden kväve i jorden: klöver, t.ex. blodklöver, åkerböna eller ärter.</a:t>
            </a:r>
          </a:p>
          <a:p>
            <a:endParaRPr lang="sv-FI" dirty="0"/>
          </a:p>
        </p:txBody>
      </p:sp>
      <p:pic>
        <p:nvPicPr>
          <p:cNvPr id="4" name="Picture 3" descr="A white logo with a black background&#10;&#10;AI-generated content may be incorrect.">
            <a:extLst>
              <a:ext uri="{FF2B5EF4-FFF2-40B4-BE49-F238E27FC236}">
                <a16:creationId xmlns:a16="http://schemas.microsoft.com/office/drawing/2014/main" id="{C9430E03-6D51-1DB6-001F-A0B90D1B1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7230" y="272145"/>
            <a:ext cx="990598" cy="6277264"/>
          </a:xfrm>
          <a:prstGeom prst="rect">
            <a:avLst/>
          </a:prstGeom>
        </p:spPr>
      </p:pic>
      <p:pic>
        <p:nvPicPr>
          <p:cNvPr id="5" name="Picture 4" descr="A blue flag with yellow stars&#10;&#10;AI-generated content may be incorrect.">
            <a:extLst>
              <a:ext uri="{FF2B5EF4-FFF2-40B4-BE49-F238E27FC236}">
                <a16:creationId xmlns:a16="http://schemas.microsoft.com/office/drawing/2014/main" id="{7719976D-692E-6A8A-FD1B-4A79406030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73646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F1C73-BA57-104C-83FC-C1460CDAF45B}"/>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Odlad mångfald i form av gamla sorter</a:t>
            </a:r>
          </a:p>
        </p:txBody>
      </p:sp>
      <p:sp>
        <p:nvSpPr>
          <p:cNvPr id="4" name="Text Placeholder 3">
            <a:extLst>
              <a:ext uri="{FF2B5EF4-FFF2-40B4-BE49-F238E27FC236}">
                <a16:creationId xmlns:a16="http://schemas.microsoft.com/office/drawing/2014/main" id="{B8639432-6C5B-B8BD-7DC7-D30F43C4E3AF}"/>
              </a:ext>
            </a:extLst>
          </p:cNvPr>
          <p:cNvSpPr>
            <a:spLocks noGrp="1"/>
          </p:cNvSpPr>
          <p:nvPr>
            <p:ph type="body" idx="1"/>
          </p:nvPr>
        </p:nvSpPr>
        <p:spPr>
          <a:xfrm>
            <a:off x="838199" y="4983276"/>
            <a:ext cx="10512552" cy="1126680"/>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
        <p:nvSpPr>
          <p:cNvPr id="11"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6ACEEF8-83CA-2232-24AC-843CF6819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914" y="5647902"/>
            <a:ext cx="8421416" cy="899554"/>
          </a:xfrm>
          <a:prstGeom prst="rect">
            <a:avLst/>
          </a:prstGeom>
        </p:spPr>
      </p:pic>
      <p:pic>
        <p:nvPicPr>
          <p:cNvPr id="5" name="Picture 4" descr="A blue flag with yellow stars&#10;&#10;AI-generated content may be incorrect.">
            <a:extLst>
              <a:ext uri="{FF2B5EF4-FFF2-40B4-BE49-F238E27FC236}">
                <a16:creationId xmlns:a16="http://schemas.microsoft.com/office/drawing/2014/main" id="{75EC9875-C02A-8294-457F-35626196BF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4" y="6097679"/>
            <a:ext cx="2085975" cy="628015"/>
          </a:xfrm>
          <a:prstGeom prst="rect">
            <a:avLst/>
          </a:prstGeom>
        </p:spPr>
      </p:pic>
    </p:spTree>
    <p:extLst>
      <p:ext uri="{BB962C8B-B14F-4D97-AF65-F5344CB8AC3E}">
        <p14:creationId xmlns:p14="http://schemas.microsoft.com/office/powerpoint/2010/main" val="2648060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238</TotalTime>
  <Words>804</Words>
  <Application>Microsoft Office PowerPoint</Application>
  <PresentationFormat>Widescreen</PresentationFormat>
  <Paragraphs>55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Odlad mångfald i skolträdgården</vt:lpstr>
      <vt:lpstr>Växtsystematik</vt:lpstr>
      <vt:lpstr>Centrala begrepp</vt:lpstr>
      <vt:lpstr>Centrala begrepp</vt:lpstr>
      <vt:lpstr>Odla för biologisk mångfald</vt:lpstr>
      <vt:lpstr>Pollinatörsvänliga växter hjälper flygande insekter</vt:lpstr>
      <vt:lpstr>Gröngödsling hjälper mikrolivet i jorden</vt:lpstr>
      <vt:lpstr>Odla gröngödslingsväxter</vt:lpstr>
      <vt:lpstr>Odlad mångfald i form av gamla sorter</vt:lpstr>
      <vt:lpstr>Hurdana lantsorter finns i Finland och Sverige?</vt:lpstr>
      <vt:lpstr>Vad kan man hitta lantsorter av?</vt:lpstr>
      <vt:lpstr>Var kan man hitta utsäde?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Svens</dc:creator>
  <cp:lastModifiedBy>Maria Svens</cp:lastModifiedBy>
  <cp:revision>1</cp:revision>
  <dcterms:created xsi:type="dcterms:W3CDTF">2025-06-25T07:33:50Z</dcterms:created>
  <dcterms:modified xsi:type="dcterms:W3CDTF">2026-01-19T11:49:03Z</dcterms:modified>
</cp:coreProperties>
</file>