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7A7523-939B-428A-A045-930206C4DED1}" v="46" dt="2026-01-19T09:04:02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vens" userId="5aff4963-c215-40e4-b49d-6a0e520b12df" providerId="ADAL" clId="{0BF05E6D-BEC7-4125-9DC9-799A5C887CDA}"/>
    <pc:docChg chg="undo custSel addSld delSld modSld">
      <pc:chgData name="Maria Svens" userId="5aff4963-c215-40e4-b49d-6a0e520b12df" providerId="ADAL" clId="{0BF05E6D-BEC7-4125-9DC9-799A5C887CDA}" dt="2026-01-19T09:04:50.326" v="210" actId="20577"/>
      <pc:docMkLst>
        <pc:docMk/>
      </pc:docMkLst>
      <pc:sldChg chg="addSp modSp">
        <pc:chgData name="Maria Svens" userId="5aff4963-c215-40e4-b49d-6a0e520b12df" providerId="ADAL" clId="{0BF05E6D-BEC7-4125-9DC9-799A5C887CDA}" dt="2026-01-14T08:58:22.991" v="17"/>
        <pc:sldMkLst>
          <pc:docMk/>
          <pc:sldMk cId="1938647892" sldId="256"/>
        </pc:sldMkLst>
        <pc:picChg chg="add mod">
          <ac:chgData name="Maria Svens" userId="5aff4963-c215-40e4-b49d-6a0e520b12df" providerId="ADAL" clId="{0BF05E6D-BEC7-4125-9DC9-799A5C887CDA}" dt="2026-01-14T08:48:46.458" v="1"/>
          <ac:picMkLst>
            <pc:docMk/>
            <pc:sldMk cId="1938647892" sldId="256"/>
            <ac:picMk id="4" creationId="{2CEC7523-3BFF-66FB-C76B-63E9927A3E37}"/>
          </ac:picMkLst>
        </pc:picChg>
        <pc:picChg chg="add mod">
          <ac:chgData name="Maria Svens" userId="5aff4963-c215-40e4-b49d-6a0e520b12df" providerId="ADAL" clId="{0BF05E6D-BEC7-4125-9DC9-799A5C887CDA}" dt="2026-01-14T08:58:22.991" v="17"/>
          <ac:picMkLst>
            <pc:docMk/>
            <pc:sldMk cId="1938647892" sldId="256"/>
            <ac:picMk id="5" creationId="{0144E5CD-C0E8-B8BF-3231-00405506BB5D}"/>
          </ac:picMkLst>
        </pc:picChg>
      </pc:sldChg>
      <pc:sldChg chg="addSp modSp">
        <pc:chgData name="Maria Svens" userId="5aff4963-c215-40e4-b49d-6a0e520b12df" providerId="ADAL" clId="{0BF05E6D-BEC7-4125-9DC9-799A5C887CDA}" dt="2026-01-14T08:58:24.506" v="18"/>
        <pc:sldMkLst>
          <pc:docMk/>
          <pc:sldMk cId="4070131046" sldId="257"/>
        </pc:sldMkLst>
        <pc:picChg chg="add mod">
          <ac:chgData name="Maria Svens" userId="5aff4963-c215-40e4-b49d-6a0e520b12df" providerId="ADAL" clId="{0BF05E6D-BEC7-4125-9DC9-799A5C887CDA}" dt="2026-01-14T08:58:03.604" v="11"/>
          <ac:picMkLst>
            <pc:docMk/>
            <pc:sldMk cId="4070131046" sldId="257"/>
            <ac:picMk id="4" creationId="{A0E48246-7B49-CFD5-C64B-17C28CC1CAE1}"/>
          </ac:picMkLst>
        </pc:picChg>
        <pc:picChg chg="add mod">
          <ac:chgData name="Maria Svens" userId="5aff4963-c215-40e4-b49d-6a0e520b12df" providerId="ADAL" clId="{0BF05E6D-BEC7-4125-9DC9-799A5C887CDA}" dt="2026-01-14T08:58:24.506" v="18"/>
          <ac:picMkLst>
            <pc:docMk/>
            <pc:sldMk cId="4070131046" sldId="257"/>
            <ac:picMk id="5" creationId="{ACCB5078-58DD-612E-5558-3E1CF4F13BE1}"/>
          </ac:picMkLst>
        </pc:picChg>
      </pc:sldChg>
      <pc:sldChg chg="addSp modSp modAnim">
        <pc:chgData name="Maria Svens" userId="5aff4963-c215-40e4-b49d-6a0e520b12df" providerId="ADAL" clId="{0BF05E6D-BEC7-4125-9DC9-799A5C887CDA}" dt="2026-01-18T12:26:04.975" v="26"/>
        <pc:sldMkLst>
          <pc:docMk/>
          <pc:sldMk cId="3743590179" sldId="258"/>
        </pc:sldMkLst>
        <pc:picChg chg="add mod">
          <ac:chgData name="Maria Svens" userId="5aff4963-c215-40e4-b49d-6a0e520b12df" providerId="ADAL" clId="{0BF05E6D-BEC7-4125-9DC9-799A5C887CDA}" dt="2026-01-14T08:58:06.240" v="12"/>
          <ac:picMkLst>
            <pc:docMk/>
            <pc:sldMk cId="3743590179" sldId="258"/>
            <ac:picMk id="4" creationId="{FD505D0E-D13F-AC60-8EA7-FACC581D608F}"/>
          </ac:picMkLst>
        </pc:picChg>
        <pc:picChg chg="add mod">
          <ac:chgData name="Maria Svens" userId="5aff4963-c215-40e4-b49d-6a0e520b12df" providerId="ADAL" clId="{0BF05E6D-BEC7-4125-9DC9-799A5C887CDA}" dt="2026-01-14T08:58:25.950" v="19"/>
          <ac:picMkLst>
            <pc:docMk/>
            <pc:sldMk cId="3743590179" sldId="258"/>
            <ac:picMk id="5" creationId="{290F40CD-728B-B1E8-DCCC-3DAEB3006D93}"/>
          </ac:picMkLst>
        </pc:picChg>
      </pc:sldChg>
      <pc:sldChg chg="addSp delSp modSp mod setBg">
        <pc:chgData name="Maria Svens" userId="5aff4963-c215-40e4-b49d-6a0e520b12df" providerId="ADAL" clId="{0BF05E6D-BEC7-4125-9DC9-799A5C887CDA}" dt="2026-01-14T08:59:00.536" v="25" actId="478"/>
        <pc:sldMkLst>
          <pc:docMk/>
          <pc:sldMk cId="2286873919" sldId="259"/>
        </pc:sldMkLst>
        <pc:spChg chg="mod">
          <ac:chgData name="Maria Svens" userId="5aff4963-c215-40e4-b49d-6a0e520b12df" providerId="ADAL" clId="{0BF05E6D-BEC7-4125-9DC9-799A5C887CDA}" dt="2026-01-14T08:49:42.855" v="5" actId="26606"/>
          <ac:spMkLst>
            <pc:docMk/>
            <pc:sldMk cId="2286873919" sldId="259"/>
            <ac:spMk id="2" creationId="{A9CDFFE4-22E4-D4D3-F1E7-C74C49B0D7FD}"/>
          </ac:spMkLst>
        </pc:spChg>
        <pc:spChg chg="add">
          <ac:chgData name="Maria Svens" userId="5aff4963-c215-40e4-b49d-6a0e520b12df" providerId="ADAL" clId="{0BF05E6D-BEC7-4125-9DC9-799A5C887CDA}" dt="2026-01-14T08:49:42.855" v="5" actId="26606"/>
          <ac:spMkLst>
            <pc:docMk/>
            <pc:sldMk cId="2286873919" sldId="259"/>
            <ac:spMk id="10" creationId="{7B1AB9FE-36F5-4FD1-9850-DB5C5AD4828F}"/>
          </ac:spMkLst>
        </pc:spChg>
        <pc:spChg chg="add">
          <ac:chgData name="Maria Svens" userId="5aff4963-c215-40e4-b49d-6a0e520b12df" providerId="ADAL" clId="{0BF05E6D-BEC7-4125-9DC9-799A5C887CDA}" dt="2026-01-14T08:49:42.855" v="5" actId="26606"/>
          <ac:spMkLst>
            <pc:docMk/>
            <pc:sldMk cId="2286873919" sldId="259"/>
            <ac:spMk id="12" creationId="{F489C2E0-4895-4B72-85EA-7EE9FAFFDC7E}"/>
          </ac:spMkLst>
        </pc:spChg>
        <pc:picChg chg="add mod modCrop">
          <ac:chgData name="Maria Svens" userId="5aff4963-c215-40e4-b49d-6a0e520b12df" providerId="ADAL" clId="{0BF05E6D-BEC7-4125-9DC9-799A5C887CDA}" dt="2026-01-14T08:50:05.207" v="6" actId="18131"/>
          <ac:picMkLst>
            <pc:docMk/>
            <pc:sldMk cId="2286873919" sldId="259"/>
            <ac:picMk id="5" creationId="{BE1F0C5D-0314-CC42-47DA-3DBC3338CAA6}"/>
          </ac:picMkLst>
        </pc:picChg>
      </pc:sldChg>
      <pc:sldChg chg="addSp modSp mod modAnim">
        <pc:chgData name="Maria Svens" userId="5aff4963-c215-40e4-b49d-6a0e520b12df" providerId="ADAL" clId="{0BF05E6D-BEC7-4125-9DC9-799A5C887CDA}" dt="2026-01-19T08:58:36.515" v="42" actId="20577"/>
        <pc:sldMkLst>
          <pc:docMk/>
          <pc:sldMk cId="1773612367" sldId="260"/>
        </pc:sldMkLst>
        <pc:spChg chg="mod">
          <ac:chgData name="Maria Svens" userId="5aff4963-c215-40e4-b49d-6a0e520b12df" providerId="ADAL" clId="{0BF05E6D-BEC7-4125-9DC9-799A5C887CDA}" dt="2026-01-19T08:58:36.515" v="42" actId="20577"/>
          <ac:spMkLst>
            <pc:docMk/>
            <pc:sldMk cId="1773612367" sldId="260"/>
            <ac:spMk id="3" creationId="{BBDAD69B-67E4-0B44-8794-35B725A77464}"/>
          </ac:spMkLst>
        </pc:spChg>
        <pc:picChg chg="add mod">
          <ac:chgData name="Maria Svens" userId="5aff4963-c215-40e4-b49d-6a0e520b12df" providerId="ADAL" clId="{0BF05E6D-BEC7-4125-9DC9-799A5C887CDA}" dt="2026-01-14T08:58:08.072" v="13"/>
          <ac:picMkLst>
            <pc:docMk/>
            <pc:sldMk cId="1773612367" sldId="260"/>
            <ac:picMk id="4" creationId="{E39EE351-0F03-34B7-F44A-22AF4383546D}"/>
          </ac:picMkLst>
        </pc:picChg>
        <pc:picChg chg="add mod">
          <ac:chgData name="Maria Svens" userId="5aff4963-c215-40e4-b49d-6a0e520b12df" providerId="ADAL" clId="{0BF05E6D-BEC7-4125-9DC9-799A5C887CDA}" dt="2026-01-14T08:58:30.102" v="20"/>
          <ac:picMkLst>
            <pc:docMk/>
            <pc:sldMk cId="1773612367" sldId="260"/>
            <ac:picMk id="5" creationId="{8D8994B8-F9E2-4A16-4576-08C4E6990D18}"/>
          </ac:picMkLst>
        </pc:picChg>
        <pc:picChg chg="add mod">
          <ac:chgData name="Maria Svens" userId="5aff4963-c215-40e4-b49d-6a0e520b12df" providerId="ADAL" clId="{0BF05E6D-BEC7-4125-9DC9-799A5C887CDA}" dt="2026-01-19T08:58:04.931" v="32" actId="1076"/>
          <ac:picMkLst>
            <pc:docMk/>
            <pc:sldMk cId="1773612367" sldId="260"/>
            <ac:picMk id="7" creationId="{52A39632-6CA9-879D-8C31-9EE65C105F5B}"/>
          </ac:picMkLst>
        </pc:picChg>
      </pc:sldChg>
      <pc:sldChg chg="addSp delSp modSp mod">
        <pc:chgData name="Maria Svens" userId="5aff4963-c215-40e4-b49d-6a0e520b12df" providerId="ADAL" clId="{0BF05E6D-BEC7-4125-9DC9-799A5C887CDA}" dt="2026-01-19T08:59:39.211" v="46" actId="1076"/>
        <pc:sldMkLst>
          <pc:docMk/>
          <pc:sldMk cId="1980620255" sldId="261"/>
        </pc:sldMkLst>
        <pc:spChg chg="del">
          <ac:chgData name="Maria Svens" userId="5aff4963-c215-40e4-b49d-6a0e520b12df" providerId="ADAL" clId="{0BF05E6D-BEC7-4125-9DC9-799A5C887CDA}" dt="2026-01-19T08:59:20.578" v="43" actId="931"/>
          <ac:spMkLst>
            <pc:docMk/>
            <pc:sldMk cId="1980620255" sldId="261"/>
            <ac:spMk id="3" creationId="{33FB5807-49FE-8DCF-4B68-8C974BA536A3}"/>
          </ac:spMkLst>
        </pc:spChg>
        <pc:picChg chg="add mod">
          <ac:chgData name="Maria Svens" userId="5aff4963-c215-40e4-b49d-6a0e520b12df" providerId="ADAL" clId="{0BF05E6D-BEC7-4125-9DC9-799A5C887CDA}" dt="2026-01-14T08:58:09.620" v="14"/>
          <ac:picMkLst>
            <pc:docMk/>
            <pc:sldMk cId="1980620255" sldId="261"/>
            <ac:picMk id="4" creationId="{EEC51E6E-7E3C-52F3-D683-64496B5DEEEE}"/>
          </ac:picMkLst>
        </pc:picChg>
        <pc:picChg chg="add mod">
          <ac:chgData name="Maria Svens" userId="5aff4963-c215-40e4-b49d-6a0e520b12df" providerId="ADAL" clId="{0BF05E6D-BEC7-4125-9DC9-799A5C887CDA}" dt="2026-01-14T08:58:31.770" v="21"/>
          <ac:picMkLst>
            <pc:docMk/>
            <pc:sldMk cId="1980620255" sldId="261"/>
            <ac:picMk id="5" creationId="{D0432302-95C5-3F76-2379-BAF882D1421F}"/>
          </ac:picMkLst>
        </pc:picChg>
        <pc:picChg chg="add mod">
          <ac:chgData name="Maria Svens" userId="5aff4963-c215-40e4-b49d-6a0e520b12df" providerId="ADAL" clId="{0BF05E6D-BEC7-4125-9DC9-799A5C887CDA}" dt="2026-01-19T08:59:39.211" v="46" actId="1076"/>
          <ac:picMkLst>
            <pc:docMk/>
            <pc:sldMk cId="1980620255" sldId="261"/>
            <ac:picMk id="7" creationId="{0447BE72-93DC-1C8D-3DE8-16B3462C9241}"/>
          </ac:picMkLst>
        </pc:picChg>
      </pc:sldChg>
      <pc:sldChg chg="addSp delSp modSp mod">
        <pc:chgData name="Maria Svens" userId="5aff4963-c215-40e4-b49d-6a0e520b12df" providerId="ADAL" clId="{0BF05E6D-BEC7-4125-9DC9-799A5C887CDA}" dt="2026-01-19T09:04:02.305" v="79"/>
        <pc:sldMkLst>
          <pc:docMk/>
          <pc:sldMk cId="2373649628" sldId="262"/>
        </pc:sldMkLst>
        <pc:spChg chg="del">
          <ac:chgData name="Maria Svens" userId="5aff4963-c215-40e4-b49d-6a0e520b12df" providerId="ADAL" clId="{0BF05E6D-BEC7-4125-9DC9-799A5C887CDA}" dt="2026-01-19T09:00:28.963" v="47" actId="931"/>
          <ac:spMkLst>
            <pc:docMk/>
            <pc:sldMk cId="2373649628" sldId="262"/>
            <ac:spMk id="3" creationId="{9B08D1D7-4C12-6AA0-A3C1-6D2F8A6C428E}"/>
          </ac:spMkLst>
        </pc:spChg>
        <pc:picChg chg="add mod">
          <ac:chgData name="Maria Svens" userId="5aff4963-c215-40e4-b49d-6a0e520b12df" providerId="ADAL" clId="{0BF05E6D-BEC7-4125-9DC9-799A5C887CDA}" dt="2026-01-14T08:58:11.152" v="15"/>
          <ac:picMkLst>
            <pc:docMk/>
            <pc:sldMk cId="2373649628" sldId="262"/>
            <ac:picMk id="4" creationId="{FEE202CF-D8A6-1D1F-93FE-BAC9AC5BFB0A}"/>
          </ac:picMkLst>
        </pc:picChg>
        <pc:picChg chg="add mod">
          <ac:chgData name="Maria Svens" userId="5aff4963-c215-40e4-b49d-6a0e520b12df" providerId="ADAL" clId="{0BF05E6D-BEC7-4125-9DC9-799A5C887CDA}" dt="2026-01-14T08:58:33.240" v="22"/>
          <ac:picMkLst>
            <pc:docMk/>
            <pc:sldMk cId="2373649628" sldId="262"/>
            <ac:picMk id="5" creationId="{60E6FA72-D761-6B41-93E6-45730E7D41B2}"/>
          </ac:picMkLst>
        </pc:picChg>
        <pc:picChg chg="add mod modCrop">
          <ac:chgData name="Maria Svens" userId="5aff4963-c215-40e4-b49d-6a0e520b12df" providerId="ADAL" clId="{0BF05E6D-BEC7-4125-9DC9-799A5C887CDA}" dt="2026-01-19T09:03:32.218" v="76"/>
          <ac:picMkLst>
            <pc:docMk/>
            <pc:sldMk cId="2373649628" sldId="262"/>
            <ac:picMk id="7" creationId="{AECA0296-B9D8-3F36-5675-1472C0D1436E}"/>
          </ac:picMkLst>
        </pc:picChg>
        <pc:picChg chg="add mod">
          <ac:chgData name="Maria Svens" userId="5aff4963-c215-40e4-b49d-6a0e520b12df" providerId="ADAL" clId="{0BF05E6D-BEC7-4125-9DC9-799A5C887CDA}" dt="2026-01-19T09:02:34.894" v="63"/>
          <ac:picMkLst>
            <pc:docMk/>
            <pc:sldMk cId="2373649628" sldId="262"/>
            <ac:picMk id="8" creationId="{DFFE99CF-F6F7-C235-C285-ECE459586D52}"/>
          </ac:picMkLst>
        </pc:picChg>
        <pc:picChg chg="add mod">
          <ac:chgData name="Maria Svens" userId="5aff4963-c215-40e4-b49d-6a0e520b12df" providerId="ADAL" clId="{0BF05E6D-BEC7-4125-9DC9-799A5C887CDA}" dt="2026-01-19T09:03:40.164" v="77"/>
          <ac:picMkLst>
            <pc:docMk/>
            <pc:sldMk cId="2373649628" sldId="262"/>
            <ac:picMk id="9" creationId="{220DE5C7-5B52-CBC2-930B-5D11659F5EA5}"/>
          </ac:picMkLst>
        </pc:picChg>
        <pc:picChg chg="add mod">
          <ac:chgData name="Maria Svens" userId="5aff4963-c215-40e4-b49d-6a0e520b12df" providerId="ADAL" clId="{0BF05E6D-BEC7-4125-9DC9-799A5C887CDA}" dt="2026-01-19T09:03:55.169" v="78"/>
          <ac:picMkLst>
            <pc:docMk/>
            <pc:sldMk cId="2373649628" sldId="262"/>
            <ac:picMk id="10" creationId="{F18DBBE0-74BC-A622-1338-4846D2FFE1DE}"/>
          </ac:picMkLst>
        </pc:picChg>
        <pc:picChg chg="add mod">
          <ac:chgData name="Maria Svens" userId="5aff4963-c215-40e4-b49d-6a0e520b12df" providerId="ADAL" clId="{0BF05E6D-BEC7-4125-9DC9-799A5C887CDA}" dt="2026-01-19T09:04:02.305" v="79"/>
          <ac:picMkLst>
            <pc:docMk/>
            <pc:sldMk cId="2373649628" sldId="262"/>
            <ac:picMk id="11" creationId="{091C4601-2458-CFB0-1E43-A14902E7870C}"/>
          </ac:picMkLst>
        </pc:picChg>
      </pc:sldChg>
      <pc:sldChg chg="addSp modSp mod">
        <pc:chgData name="Maria Svens" userId="5aff4963-c215-40e4-b49d-6a0e520b12df" providerId="ADAL" clId="{0BF05E6D-BEC7-4125-9DC9-799A5C887CDA}" dt="2026-01-19T09:04:50.326" v="210" actId="20577"/>
        <pc:sldMkLst>
          <pc:docMk/>
          <pc:sldMk cId="1513103201" sldId="263"/>
        </pc:sldMkLst>
        <pc:spChg chg="mod">
          <ac:chgData name="Maria Svens" userId="5aff4963-c215-40e4-b49d-6a0e520b12df" providerId="ADAL" clId="{0BF05E6D-BEC7-4125-9DC9-799A5C887CDA}" dt="2026-01-19T09:04:50.326" v="210" actId="20577"/>
          <ac:spMkLst>
            <pc:docMk/>
            <pc:sldMk cId="1513103201" sldId="263"/>
            <ac:spMk id="3" creationId="{CB0CA49C-207B-D80D-50E7-19BDD6FE8C21}"/>
          </ac:spMkLst>
        </pc:spChg>
        <pc:picChg chg="add mod">
          <ac:chgData name="Maria Svens" userId="5aff4963-c215-40e4-b49d-6a0e520b12df" providerId="ADAL" clId="{0BF05E6D-BEC7-4125-9DC9-799A5C887CDA}" dt="2026-01-14T08:58:12.676" v="16"/>
          <ac:picMkLst>
            <pc:docMk/>
            <pc:sldMk cId="1513103201" sldId="263"/>
            <ac:picMk id="4" creationId="{B8A86E8D-E441-E347-1F4A-EC2348E6178D}"/>
          </ac:picMkLst>
        </pc:picChg>
        <pc:picChg chg="add mod">
          <ac:chgData name="Maria Svens" userId="5aff4963-c215-40e4-b49d-6a0e520b12df" providerId="ADAL" clId="{0BF05E6D-BEC7-4125-9DC9-799A5C887CDA}" dt="2026-01-14T08:58:34.664" v="23"/>
          <ac:picMkLst>
            <pc:docMk/>
            <pc:sldMk cId="1513103201" sldId="263"/>
            <ac:picMk id="5" creationId="{559A95D6-F528-A08D-2256-E38D45FD06FD}"/>
          </ac:picMkLst>
        </pc:picChg>
      </pc:sldChg>
      <pc:sldChg chg="add">
        <pc:chgData name="Maria Svens" userId="5aff4963-c215-40e4-b49d-6a0e520b12df" providerId="ADAL" clId="{0BF05E6D-BEC7-4125-9DC9-799A5C887CDA}" dt="2026-01-14T08:48:20.058" v="0"/>
        <pc:sldMkLst>
          <pc:docMk/>
          <pc:sldMk cId="1423994276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B0A5F-709B-4A1E-8081-F51275411921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91E20-FFB3-4E58-A58D-94A7BB7B1AE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5057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0A1D-2444-A22B-B0F4-AE1AE1577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F24E4-E97B-3EAF-ED70-D70F8BF7A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05329-C7D6-5160-9405-966F6736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94B78-F146-5562-44EA-29A09E18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803E0-742C-4E14-97F8-CF1009B1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412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6AEC-070E-8C4A-EFD7-6CF7C3E5F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74676-9C4A-FC9B-3A1C-38B56137F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DCDD4-619A-3391-2665-2669C94A0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66776-C755-BFC4-8377-B1D3496C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E8718-AD70-E598-2390-1B56270F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43012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65923-97D4-EC86-9D79-3B4723A5D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7756D-4882-5A7B-D369-018B51CFD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EA914-27C2-BE55-5DEA-23A4A988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3444F-52B5-2545-24C0-2D922E0B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DC3D4-9D13-916B-D459-55B4225F7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8904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E3D4-4A0A-0ABF-D667-A88D304D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F3ADD-3D58-8D77-B702-ED6C81600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9369E-ECF7-6C2F-500F-25A30EA16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E3C89-1004-D47C-F495-1E612BCC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FFC97-2589-008B-D360-0F0248DA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08507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F93A-3833-2E0D-07DB-C94200A8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02F9F-DA75-40DF-3FC5-09CFDB6E3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BD5B3-6270-2F35-ECED-0AF86FBC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A281A-2FF1-500D-46A2-EC771B03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230F3-3363-A43B-49D2-898CF4BA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9246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7ED3-508D-A959-5D7E-D384BD1C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61D81-00D9-2F35-5A05-BE631703A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F0919-B0B6-AA82-90C2-EF9F109D3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B1055-D6E2-E539-1ACD-60FC6AFE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89569-D255-9C84-4098-D8CF7224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5EDB6-3851-F388-7384-2EBBB0E94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5430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810AC-7B9C-B667-E356-7E494220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82285-5D6E-6477-DC64-3143D5DE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ABA31-5BD6-44DF-E76B-B59F7085B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724BB-B227-1F75-027B-2C59E00D4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D9CED-1CD1-441C-F7F4-88A44C573A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DE19A8-9369-772E-DC8B-4E9E063D4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E0887-C878-810B-51F3-C60C9ADF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1E3FB-4842-F90C-69D8-579A0177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79544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4FC8E-988C-D70D-AD5E-C3EC2A3D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305AE-C430-DE04-3411-311998CB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EF9A-FFE0-F695-8694-B68501F98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A1A08-858F-2E60-A474-BCAF9B5C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7078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299AF-40D4-2202-D103-343DB3AB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4ABBDE-0033-0D98-04FE-BD7BDBA75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97325-89C8-0302-D143-2D6518A0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97778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87523-0828-BBDD-AC18-42E39CB9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AB4E1-1A21-E125-7845-B066E55DE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45D1B-A990-0FC2-6D9E-405F778C8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43C56-4903-F01B-8F32-3CD61C25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3A2E5-3672-7F48-79E0-C9DF94C7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3B476-563D-16FD-563F-32B08EAB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88223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BCEF-F8EA-9656-1FEA-DC3DCAF04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CFFF1B-ABFE-2964-3F2F-2A6124362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E736C-6887-B561-85D9-BAA22A7C7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992BF-F6FA-11F3-CBEE-7954F4CE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C21D6-34C4-0D55-B285-9AC2F49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21FF-11E2-29D1-643A-12C008875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3146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E6FC5-73C9-36BC-E237-E3DCEB93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D7F4D-3EA2-A27A-4A5B-DA4777838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2CA07-212F-B125-0691-76F56E352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3DC82D-546B-41E1-85E9-6AB93FBB866E}" type="datetimeFigureOut">
              <a:rPr lang="sv-FI" smtClean="0"/>
              <a:t>18-01-2026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5977F-B4D8-B405-1FCE-4D7B910D9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259B0-9142-C642-EC87-8EF64BCB4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6C49A4-1F24-4D33-96C8-A36B6C732E65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89516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instagram.com/j.d.fre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42D0-64EA-F6DA-3FFB-C0A5766B9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Frökonst</a:t>
            </a:r>
            <a:endParaRPr lang="sv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FCFCA-2DF9-983F-8382-4AD6379502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Odlingsår</a:t>
            </a:r>
            <a:r>
              <a:rPr lang="sv-SE" dirty="0"/>
              <a:t> 4-5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C7523-3BFF-66FB-C76B-63E9927A3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0144E5CD-C0E8-B8BF-3231-00405506B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4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2D24B-3E82-C7ED-AC15-3DD2631B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Material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BBA25-C2E7-BEFB-E457-D6DFFA5FD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Kamera eller surfplatta</a:t>
            </a:r>
          </a:p>
          <a:p>
            <a:r>
              <a:rPr lang="sv-SE" dirty="0"/>
              <a:t>Fröer av olika växter, vilda eller odlade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48246-7B49-CFD5-C64B-17C28CC1C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ACCB5078-58DD-612E-5558-3E1CF4F13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9D59-87F7-9F08-DE31-ACEE3BE55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Fotokonst av fröer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51B4E-58F7-279A-7077-630A3F416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Ett frö i sig kan vara ett konstverk. </a:t>
            </a:r>
          </a:p>
          <a:p>
            <a:r>
              <a:rPr lang="sv-SE" dirty="0"/>
              <a:t>Ditt uppdrag i dag är att skapa konst av många fröer, som placeras med eftertanke. </a:t>
            </a:r>
          </a:p>
          <a:p>
            <a:r>
              <a:rPr lang="sv-SE" dirty="0"/>
              <a:t>Se exempel av fotografen </a:t>
            </a:r>
            <a:r>
              <a:rPr lang="sv-SE" dirty="0">
                <a:hlinkClick r:id="rId2"/>
              </a:rPr>
              <a:t>Jonas Frei</a:t>
            </a:r>
            <a:r>
              <a:rPr lang="sv-SE" dirty="0"/>
              <a:t>. </a:t>
            </a:r>
          </a:p>
          <a:p>
            <a:pPr lvl="1"/>
            <a:r>
              <a:rPr lang="sv-SE" dirty="0"/>
              <a:t>Vad är det som tilltalar i bilderna? </a:t>
            </a:r>
          </a:p>
          <a:p>
            <a:pPr lvl="1"/>
            <a:r>
              <a:rPr lang="sv-SE" dirty="0"/>
              <a:t>Finns det någon du gillar särskilt mycket? Vad beror det på?</a:t>
            </a:r>
          </a:p>
          <a:p>
            <a:pPr lvl="1"/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05D0E-D13F-AC60-8EA7-FACC581D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290F40CD-728B-B1E8-DCCC-3DAEB3006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9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137397"/>
            <a:ext cx="12192000" cy="1720601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DFFE4-22E4-D4D3-F1E7-C74C49B0D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5505709"/>
            <a:ext cx="7015500" cy="10194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Samla material</a:t>
            </a:r>
          </a:p>
        </p:txBody>
      </p:sp>
      <p:pic>
        <p:nvPicPr>
          <p:cNvPr id="5" name="Content Placeholder 4" descr="A close-up of a couple of people picking flowers&#10;&#10;AI-generated content may be incorrect.">
            <a:extLst>
              <a:ext uri="{FF2B5EF4-FFF2-40B4-BE49-F238E27FC236}">
                <a16:creationId xmlns:a16="http://schemas.microsoft.com/office/drawing/2014/main" id="{BE1F0C5D-0314-CC42-47DA-3DBC3338C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0" b="2263"/>
          <a:stretch>
            <a:fillRect/>
          </a:stretch>
        </p:blipFill>
        <p:spPr>
          <a:xfrm>
            <a:off x="20" y="10"/>
            <a:ext cx="12191979" cy="5137387"/>
          </a:xfrm>
          <a:prstGeom prst="rect">
            <a:avLst/>
          </a:prstGeom>
          <a:effectLst>
            <a:outerShdw blurRad="190500" dist="63500" dir="5400000" sx="98000" sy="98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87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4B57-68F3-6232-F7E6-56554743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Välj bakgrund och placera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AD69B-67E4-0B44-8794-35B725A77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71657" cy="4351338"/>
          </a:xfrm>
        </p:spPr>
        <p:txBody>
          <a:bodyPr/>
          <a:lstStyle/>
          <a:p>
            <a:endParaRPr lang="sv-SE" dirty="0"/>
          </a:p>
          <a:p>
            <a:r>
              <a:rPr lang="sv-SE" dirty="0"/>
              <a:t>Välj mellan en svart eller vit bakgrund.</a:t>
            </a:r>
          </a:p>
          <a:p>
            <a:r>
              <a:rPr lang="sv-SE" dirty="0"/>
              <a:t>Placera ut dina fröer. Testa olika kombinationer tills du har en komposition du gillar.</a:t>
            </a:r>
          </a:p>
          <a:p>
            <a:r>
              <a:rPr lang="sv-SE" dirty="0"/>
              <a:t>Ljussättningen kan också ha effekt.</a:t>
            </a:r>
          </a:p>
          <a:p>
            <a:r>
              <a:rPr lang="sv-SE" dirty="0"/>
              <a:t>Arbeta på en riktigt ljus plats, men inte i direkt solljus för att få bilder av bra kvalitet.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EE351-0F03-34B7-F44A-22AF43835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D8994B8-F9E2-4A16-4576-08C4E6990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7" name="Picture 6" descr="A person pointing at a piece of paper&#10;&#10;AI-generated content may be incorrect.">
            <a:extLst>
              <a:ext uri="{FF2B5EF4-FFF2-40B4-BE49-F238E27FC236}">
                <a16:creationId xmlns:a16="http://schemas.microsoft.com/office/drawing/2014/main" id="{52A39632-6CA9-879D-8C31-9EE65C105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7958" y="1291750"/>
            <a:ext cx="435133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1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7E6-41A7-C97F-0148-CB71F792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Fotografera</a:t>
            </a:r>
            <a:endParaRPr lang="sv-FI" dirty="0"/>
          </a:p>
        </p:txBody>
      </p:sp>
      <p:pic>
        <p:nvPicPr>
          <p:cNvPr id="7" name="Content Placeholder 6" descr="A child holding a tablet&#10;&#10;AI-generated content may be incorrect.">
            <a:extLst>
              <a:ext uri="{FF2B5EF4-FFF2-40B4-BE49-F238E27FC236}">
                <a16:creationId xmlns:a16="http://schemas.microsoft.com/office/drawing/2014/main" id="{0447BE72-93DC-1C8D-3DE8-16B3462C9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4991" y="1368255"/>
            <a:ext cx="4352925" cy="326469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51E6E-7E3C-52F3-D683-64496B5DE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D0432302-95C5-3F76-2379-BAF882D14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2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A6E5-8BB2-3A58-9896-86B88CA3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Testa olika filter</a:t>
            </a:r>
            <a:endParaRPr lang="sv-FI" dirty="0"/>
          </a:p>
        </p:txBody>
      </p:sp>
      <p:pic>
        <p:nvPicPr>
          <p:cNvPr id="7" name="Content Placeholder 6" descr="A group of small flowers made of small objects&#10;&#10;AI-generated content may be incorrect.">
            <a:extLst>
              <a:ext uri="{FF2B5EF4-FFF2-40B4-BE49-F238E27FC236}">
                <a16:creationId xmlns:a16="http://schemas.microsoft.com/office/drawing/2014/main" id="{AECA0296-B9D8-3F36-5675-1472C0D14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6820" r="10329" b="6820"/>
          <a:stretch>
            <a:fillRect/>
          </a:stretch>
        </p:blipFill>
        <p:spPr>
          <a:xfrm rot="5400000">
            <a:off x="952500" y="1690688"/>
            <a:ext cx="2468717" cy="24687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E202CF-D8A6-1D1F-93FE-BAC9AC5BF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0E6FA72-D761-6B41-93E6-45730E7D4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9" name="Content Placeholder 6" descr="A group of small flowers made of small objects&#10;&#10;AI-generated content may be incorrect.">
            <a:extLst>
              <a:ext uri="{FF2B5EF4-FFF2-40B4-BE49-F238E27FC236}">
                <a16:creationId xmlns:a16="http://schemas.microsoft.com/office/drawing/2014/main" id="{220DE5C7-5B52-CBC2-930B-5D11659F5E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6820" r="10329" b="6820"/>
          <a:stretch>
            <a:fillRect/>
          </a:stretch>
        </p:blipFill>
        <p:spPr>
          <a:xfrm rot="5400000">
            <a:off x="3627282" y="1690688"/>
            <a:ext cx="2468718" cy="2468718"/>
          </a:xfrm>
          <a:prstGeom prst="rect">
            <a:avLst/>
          </a:prstGeom>
        </p:spPr>
      </p:pic>
      <p:pic>
        <p:nvPicPr>
          <p:cNvPr id="10" name="Content Placeholder 6" descr="A group of small flowers made of small objects&#10;&#10;AI-generated content may be incorrect.">
            <a:extLst>
              <a:ext uri="{FF2B5EF4-FFF2-40B4-BE49-F238E27FC236}">
                <a16:creationId xmlns:a16="http://schemas.microsoft.com/office/drawing/2014/main" id="{F18DBBE0-74BC-A622-1338-4846D2FFE1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6820" r="10329" b="6820"/>
          <a:stretch>
            <a:fillRect/>
          </a:stretch>
        </p:blipFill>
        <p:spPr>
          <a:xfrm rot="5400000">
            <a:off x="6302065" y="1690688"/>
            <a:ext cx="2468718" cy="2468718"/>
          </a:xfrm>
          <a:prstGeom prst="rect">
            <a:avLst/>
          </a:prstGeom>
        </p:spPr>
      </p:pic>
      <p:pic>
        <p:nvPicPr>
          <p:cNvPr id="11" name="Content Placeholder 6" descr="A group of small flowers made of small objects&#10;&#10;AI-generated content may be incorrect.">
            <a:extLst>
              <a:ext uri="{FF2B5EF4-FFF2-40B4-BE49-F238E27FC236}">
                <a16:creationId xmlns:a16="http://schemas.microsoft.com/office/drawing/2014/main" id="{091C4601-2458-CFB0-1E43-A14902E787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6820" r="10329" b="6820"/>
          <a:stretch>
            <a:fillRect/>
          </a:stretch>
        </p:blipFill>
        <p:spPr>
          <a:xfrm rot="5400000">
            <a:off x="8976848" y="1690688"/>
            <a:ext cx="2468718" cy="246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124F-75DB-8D82-3136-7856FEE8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Skriv ut och ställ ut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CA49C-207B-D80D-50E7-19BDD6FE8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Gör eventuellt en ram av stadig kartong till fotografiet.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86E8D-E441-E347-1F4A-EC2348E61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559A95D6-F528-A08D-2256-E38D45FD0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0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1DC6773-B435-23F0-B7E3-7E509D8E3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8" name="Picture 7" descr="A black and orange logo&#10;&#10;AI-generated content may be incorrect.">
            <a:extLst>
              <a:ext uri="{FF2B5EF4-FFF2-40B4-BE49-F238E27FC236}">
                <a16:creationId xmlns:a16="http://schemas.microsoft.com/office/drawing/2014/main" id="{9E7C3F60-AB3A-141D-6AA8-8171BC4BB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6" y="2296230"/>
            <a:ext cx="4943866" cy="1459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1EA80-116C-38B7-EFA1-2FA2E6B6D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98" y="4344055"/>
            <a:ext cx="9701804" cy="10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94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5c6060d-c47e-49ff-bd70-27dea493f241}" enabled="0" method="" siteId="{95c6060d-c47e-49ff-bd70-27dea493f24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147</Words>
  <Application>Microsoft Office PowerPoint</Application>
  <PresentationFormat>Widescreen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Frökonst</vt:lpstr>
      <vt:lpstr>Material</vt:lpstr>
      <vt:lpstr>Fotokonst av fröer</vt:lpstr>
      <vt:lpstr>Samla material</vt:lpstr>
      <vt:lpstr>Välj bakgrund och placera</vt:lpstr>
      <vt:lpstr>Fotografera</vt:lpstr>
      <vt:lpstr>Testa olika filter</vt:lpstr>
      <vt:lpstr>Skriv ut och ställ ut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Svens</dc:creator>
  <cp:lastModifiedBy>Maria Svens</cp:lastModifiedBy>
  <cp:revision>1</cp:revision>
  <dcterms:created xsi:type="dcterms:W3CDTF">2025-06-26T07:35:22Z</dcterms:created>
  <dcterms:modified xsi:type="dcterms:W3CDTF">2026-01-19T09:05:01Z</dcterms:modified>
</cp:coreProperties>
</file>