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9" r:id="rId4"/>
    <p:sldId id="257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4E6CB-E8BA-4872-B9C8-33EC9E539441}" v="26" dt="2026-01-14T08:46:5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vens" userId="5aff4963-c215-40e4-b49d-6a0e520b12df" providerId="ADAL" clId="{0BF05E6D-BEC7-4125-9DC9-799A5C887CDA}"/>
    <pc:docChg chg="undo custSel addSld modSld">
      <pc:chgData name="Maria Svens" userId="5aff4963-c215-40e4-b49d-6a0e520b12df" providerId="ADAL" clId="{0BF05E6D-BEC7-4125-9DC9-799A5C887CDA}" dt="2026-01-14T08:46:52.253" v="61"/>
      <pc:docMkLst>
        <pc:docMk/>
      </pc:docMkLst>
      <pc:sldChg chg="addSp modSp mod">
        <pc:chgData name="Maria Svens" userId="5aff4963-c215-40e4-b49d-6a0e520b12df" providerId="ADAL" clId="{0BF05E6D-BEC7-4125-9DC9-799A5C887CDA}" dt="2026-01-14T08:45:25.878" v="50"/>
        <pc:sldMkLst>
          <pc:docMk/>
          <pc:sldMk cId="4251610238" sldId="256"/>
        </pc:sldMkLst>
        <pc:picChg chg="add mod ord">
          <ac:chgData name="Maria Svens" userId="5aff4963-c215-40e4-b49d-6a0e520b12df" providerId="ADAL" clId="{0BF05E6D-BEC7-4125-9DC9-799A5C887CDA}" dt="2026-01-14T08:44:00.191" v="42" actId="167"/>
          <ac:picMkLst>
            <pc:docMk/>
            <pc:sldMk cId="4251610238" sldId="256"/>
            <ac:picMk id="4" creationId="{F9DF6D72-AFE2-3614-ACA9-BF87AFDCF28E}"/>
          </ac:picMkLst>
        </pc:picChg>
        <pc:picChg chg="add mod">
          <ac:chgData name="Maria Svens" userId="5aff4963-c215-40e4-b49d-6a0e520b12df" providerId="ADAL" clId="{0BF05E6D-BEC7-4125-9DC9-799A5C887CDA}" dt="2026-01-14T08:45:25.878" v="50"/>
          <ac:picMkLst>
            <pc:docMk/>
            <pc:sldMk cId="4251610238" sldId="256"/>
            <ac:picMk id="5" creationId="{3C5B653B-C2E1-D7B9-0E27-8B0750C8DAA8}"/>
          </ac:picMkLst>
        </pc:picChg>
      </pc:sldChg>
      <pc:sldChg chg="addSp modSp">
        <pc:chgData name="Maria Svens" userId="5aff4963-c215-40e4-b49d-6a0e520b12df" providerId="ADAL" clId="{0BF05E6D-BEC7-4125-9DC9-799A5C887CDA}" dt="2026-01-14T08:45:37.303" v="53"/>
        <pc:sldMkLst>
          <pc:docMk/>
          <pc:sldMk cId="2100261482" sldId="257"/>
        </pc:sldMkLst>
        <pc:picChg chg="add mod">
          <ac:chgData name="Maria Svens" userId="5aff4963-c215-40e4-b49d-6a0e520b12df" providerId="ADAL" clId="{0BF05E6D-BEC7-4125-9DC9-799A5C887CDA}" dt="2026-01-14T08:44:40.036" v="45"/>
          <ac:picMkLst>
            <pc:docMk/>
            <pc:sldMk cId="2100261482" sldId="257"/>
            <ac:picMk id="3" creationId="{08264B15-BD38-FA6A-19B1-0F1D2ECAF610}"/>
          </ac:picMkLst>
        </pc:picChg>
        <pc:picChg chg="add mod">
          <ac:chgData name="Maria Svens" userId="5aff4963-c215-40e4-b49d-6a0e520b12df" providerId="ADAL" clId="{0BF05E6D-BEC7-4125-9DC9-799A5C887CDA}" dt="2026-01-14T08:45:37.303" v="53"/>
          <ac:picMkLst>
            <pc:docMk/>
            <pc:sldMk cId="2100261482" sldId="257"/>
            <ac:picMk id="5" creationId="{3DEB255D-672B-ACF6-7EDD-199E7EE4F2BB}"/>
          </ac:picMkLst>
        </pc:picChg>
      </pc:sldChg>
      <pc:sldChg chg="addSp modSp">
        <pc:chgData name="Maria Svens" userId="5aff4963-c215-40e4-b49d-6a0e520b12df" providerId="ADAL" clId="{0BF05E6D-BEC7-4125-9DC9-799A5C887CDA}" dt="2026-01-14T08:45:40.715" v="54"/>
        <pc:sldMkLst>
          <pc:docMk/>
          <pc:sldMk cId="362562144" sldId="258"/>
        </pc:sldMkLst>
        <pc:picChg chg="add mod">
          <ac:chgData name="Maria Svens" userId="5aff4963-c215-40e4-b49d-6a0e520b12df" providerId="ADAL" clId="{0BF05E6D-BEC7-4125-9DC9-799A5C887CDA}" dt="2026-01-14T08:44:42.450" v="46"/>
          <ac:picMkLst>
            <pc:docMk/>
            <pc:sldMk cId="362562144" sldId="258"/>
            <ac:picMk id="3" creationId="{DFD44CC8-3443-F1A1-3FEE-BAC8B2C7EE60}"/>
          </ac:picMkLst>
        </pc:picChg>
        <pc:picChg chg="add mod">
          <ac:chgData name="Maria Svens" userId="5aff4963-c215-40e4-b49d-6a0e520b12df" providerId="ADAL" clId="{0BF05E6D-BEC7-4125-9DC9-799A5C887CDA}" dt="2026-01-14T08:45:40.715" v="54"/>
          <ac:picMkLst>
            <pc:docMk/>
            <pc:sldMk cId="362562144" sldId="258"/>
            <ac:picMk id="5" creationId="{3D782968-8A34-7EE8-8BB3-F1EB81C6E85B}"/>
          </ac:picMkLst>
        </pc:picChg>
      </pc:sldChg>
      <pc:sldChg chg="addSp modSp">
        <pc:chgData name="Maria Svens" userId="5aff4963-c215-40e4-b49d-6a0e520b12df" providerId="ADAL" clId="{0BF05E6D-BEC7-4125-9DC9-799A5C887CDA}" dt="2026-01-14T08:46:52.253" v="61"/>
        <pc:sldMkLst>
          <pc:docMk/>
          <pc:sldMk cId="2666082618" sldId="259"/>
        </pc:sldMkLst>
        <pc:picChg chg="add mod">
          <ac:chgData name="Maria Svens" userId="5aff4963-c215-40e4-b49d-6a0e520b12df" providerId="ADAL" clId="{0BF05E6D-BEC7-4125-9DC9-799A5C887CDA}" dt="2026-01-14T08:44:31.549" v="44"/>
          <ac:picMkLst>
            <pc:docMk/>
            <pc:sldMk cId="2666082618" sldId="259"/>
            <ac:picMk id="4" creationId="{025FB767-AC3C-F2F8-0EB2-D9A432F16CAC}"/>
          </ac:picMkLst>
        </pc:picChg>
        <pc:picChg chg="add mod">
          <ac:chgData name="Maria Svens" userId="5aff4963-c215-40e4-b49d-6a0e520b12df" providerId="ADAL" clId="{0BF05E6D-BEC7-4125-9DC9-799A5C887CDA}" dt="2026-01-14T08:45:34.145" v="52"/>
          <ac:picMkLst>
            <pc:docMk/>
            <pc:sldMk cId="2666082618" sldId="259"/>
            <ac:picMk id="5" creationId="{6F7F73AB-DFB9-574A-C82F-A12C0D7BB09D}"/>
          </ac:picMkLst>
        </pc:picChg>
        <pc:picChg chg="add mod">
          <ac:chgData name="Maria Svens" userId="5aff4963-c215-40e4-b49d-6a0e520b12df" providerId="ADAL" clId="{0BF05E6D-BEC7-4125-9DC9-799A5C887CDA}" dt="2026-01-14T08:46:52.253" v="61"/>
          <ac:picMkLst>
            <pc:docMk/>
            <pc:sldMk cId="2666082618" sldId="259"/>
            <ac:picMk id="6" creationId="{5B3FC729-7CE2-0B68-FDBA-DED98B9B29FF}"/>
          </ac:picMkLst>
        </pc:picChg>
      </pc:sldChg>
      <pc:sldChg chg="addSp delSp modSp mod setBg">
        <pc:chgData name="Maria Svens" userId="5aff4963-c215-40e4-b49d-6a0e520b12df" providerId="ADAL" clId="{0BF05E6D-BEC7-4125-9DC9-799A5C887CDA}" dt="2026-01-14T08:46:15.006" v="60" actId="1076"/>
        <pc:sldMkLst>
          <pc:docMk/>
          <pc:sldMk cId="2318951787" sldId="260"/>
        </pc:sldMkLst>
        <pc:spChg chg="mod ord">
          <ac:chgData name="Maria Svens" userId="5aff4963-c215-40e4-b49d-6a0e520b12df" providerId="ADAL" clId="{0BF05E6D-BEC7-4125-9DC9-799A5C887CDA}" dt="2026-01-14T08:45:05.475" v="48" actId="1076"/>
          <ac:spMkLst>
            <pc:docMk/>
            <pc:sldMk cId="2318951787" sldId="260"/>
            <ac:spMk id="2" creationId="{638CD9D8-E64B-99DC-89F3-AE09133EC30C}"/>
          </ac:spMkLst>
        </pc:spChg>
        <pc:spChg chg="add mod">
          <ac:chgData name="Maria Svens" userId="5aff4963-c215-40e4-b49d-6a0e520b12df" providerId="ADAL" clId="{0BF05E6D-BEC7-4125-9DC9-799A5C887CDA}" dt="2026-01-14T08:46:15.006" v="60" actId="1076"/>
          <ac:spMkLst>
            <pc:docMk/>
            <pc:sldMk cId="2318951787" sldId="260"/>
            <ac:spMk id="14" creationId="{9F7CBC33-5E44-0675-0FA1-6E4CCED232FD}"/>
          </ac:spMkLst>
        </pc:spChg>
        <pc:spChg chg="add">
          <ac:chgData name="Maria Svens" userId="5aff4963-c215-40e4-b49d-6a0e520b12df" providerId="ADAL" clId="{0BF05E6D-BEC7-4125-9DC9-799A5C887CDA}" dt="2026-01-08T06:10:27.075" v="39" actId="26606"/>
          <ac:spMkLst>
            <pc:docMk/>
            <pc:sldMk cId="2318951787" sldId="260"/>
            <ac:spMk id="29" creationId="{9D768B77-8742-43A0-AF16-6AC4D378E482}"/>
          </ac:spMkLst>
        </pc:spChg>
        <pc:spChg chg="add">
          <ac:chgData name="Maria Svens" userId="5aff4963-c215-40e4-b49d-6a0e520b12df" providerId="ADAL" clId="{0BF05E6D-BEC7-4125-9DC9-799A5C887CDA}" dt="2026-01-08T06:10:27.075" v="39" actId="26606"/>
          <ac:spMkLst>
            <pc:docMk/>
            <pc:sldMk cId="2318951787" sldId="260"/>
            <ac:spMk id="31" creationId="{48B13CA8-CBEA-4805-955D-CEBE32236560}"/>
          </ac:spMkLst>
        </pc:spChg>
        <pc:picChg chg="add mod">
          <ac:chgData name="Maria Svens" userId="5aff4963-c215-40e4-b49d-6a0e520b12df" providerId="ADAL" clId="{0BF05E6D-BEC7-4125-9DC9-799A5C887CDA}" dt="2026-01-14T08:44:57.622" v="47"/>
          <ac:picMkLst>
            <pc:docMk/>
            <pc:sldMk cId="2318951787" sldId="260"/>
            <ac:picMk id="3" creationId="{DF654E2A-5498-0B44-E480-FC1031ACD4D1}"/>
          </ac:picMkLst>
        </pc:picChg>
        <pc:picChg chg="add mod">
          <ac:chgData name="Maria Svens" userId="5aff4963-c215-40e4-b49d-6a0e520b12df" providerId="ADAL" clId="{0BF05E6D-BEC7-4125-9DC9-799A5C887CDA}" dt="2026-01-14T08:45:43.297" v="55"/>
          <ac:picMkLst>
            <pc:docMk/>
            <pc:sldMk cId="2318951787" sldId="260"/>
            <ac:picMk id="4" creationId="{91AE3549-EF3F-BD63-A632-2AAD04BA5FA7}"/>
          </ac:picMkLst>
        </pc:picChg>
        <pc:picChg chg="add mod">
          <ac:chgData name="Maria Svens" userId="5aff4963-c215-40e4-b49d-6a0e520b12df" providerId="ADAL" clId="{0BF05E6D-BEC7-4125-9DC9-799A5C887CDA}" dt="2026-01-08T06:10:27.075" v="39" actId="26606"/>
          <ac:picMkLst>
            <pc:docMk/>
            <pc:sldMk cId="2318951787" sldId="260"/>
            <ac:picMk id="10" creationId="{E2B9E4BA-ECD7-3893-7DC3-BED32313D4E1}"/>
          </ac:picMkLst>
        </pc:picChg>
      </pc:sldChg>
      <pc:sldChg chg="addSp modSp">
        <pc:chgData name="Maria Svens" userId="5aff4963-c215-40e4-b49d-6a0e520b12df" providerId="ADAL" clId="{0BF05E6D-BEC7-4125-9DC9-799A5C887CDA}" dt="2026-01-14T08:45:28.099" v="51"/>
        <pc:sldMkLst>
          <pc:docMk/>
          <pc:sldMk cId="2282006630" sldId="261"/>
        </pc:sldMkLst>
        <pc:picChg chg="add mod">
          <ac:chgData name="Maria Svens" userId="5aff4963-c215-40e4-b49d-6a0e520b12df" providerId="ADAL" clId="{0BF05E6D-BEC7-4125-9DC9-799A5C887CDA}" dt="2026-01-14T08:44:28.730" v="43"/>
          <ac:picMkLst>
            <pc:docMk/>
            <pc:sldMk cId="2282006630" sldId="261"/>
            <ac:picMk id="3" creationId="{753F9A32-FCE3-85CC-6C62-29DA2520897F}"/>
          </ac:picMkLst>
        </pc:picChg>
        <pc:picChg chg="add mod">
          <ac:chgData name="Maria Svens" userId="5aff4963-c215-40e4-b49d-6a0e520b12df" providerId="ADAL" clId="{0BF05E6D-BEC7-4125-9DC9-799A5C887CDA}" dt="2026-01-14T08:45:28.099" v="51"/>
          <ac:picMkLst>
            <pc:docMk/>
            <pc:sldMk cId="2282006630" sldId="261"/>
            <ac:picMk id="5" creationId="{37B6DB2E-2610-392E-1498-AD568CF22ACC}"/>
          </ac:picMkLst>
        </pc:picChg>
      </pc:sldChg>
      <pc:sldChg chg="add">
        <pc:chgData name="Maria Svens" userId="5aff4963-c215-40e4-b49d-6a0e520b12df" providerId="ADAL" clId="{0BF05E6D-BEC7-4125-9DC9-799A5C887CDA}" dt="2026-01-14T08:43:46.819" v="40"/>
        <pc:sldMkLst>
          <pc:docMk/>
          <pc:sldMk cId="1423994276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56FD0-A45C-4338-948C-143ED270F846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5FAF-FA01-4078-9B1D-781352DEE3C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1006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göra </a:t>
            </a:r>
            <a:r>
              <a:rPr lang="sv-SE" dirty="0" err="1"/>
              <a:t>himmeli</a:t>
            </a:r>
            <a:r>
              <a:rPr lang="sv-SE" dirty="0"/>
              <a:t> med halm kan vara för svårt för elever med svag finmotorik. Låt dem gärna ändå testa. Byt till sugrör av papper om det blir för frustrerande.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5FAF-FA01-4078-9B1D-781352DEE3C3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958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BB4D-D6D1-1961-C827-06D674061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EFA81-841C-CD7B-B8CB-CD71F55B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0E08-B769-7F2C-FF64-0B282AE5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B10F-1CB3-89BB-6F7F-A8F3A91A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8D2E-2DA9-3408-B89F-B6071714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3889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781A-35D5-F0FF-B2FA-6E152AB0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CF23E-5A49-3FCF-A1A0-0011541D6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E408B-CE16-A169-DDD6-45E39331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FE48-2F24-9906-5323-126318BE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E1C23-A974-CD68-F88D-3BEAF8E8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1944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74D88E-EBFF-8485-92F7-76054719C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119F9-35C1-98D4-6D59-B456BBD8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C191A-F07E-D466-9670-21C90CE8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5DA7-54FA-D37F-4A18-72285CB0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F62D-7EB9-241B-FCAF-F256FA62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6829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4F10-B3A0-D421-1C15-311D7946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8ED2-9839-CABD-0B5B-068F0CBD1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30BD-17E5-517B-C31C-75835C2D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69C5-A6F9-3CC7-FEDD-81644355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3EF1-7429-AEBB-2C90-F655EB95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8471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9AE8-5861-772D-0F97-331C9CEE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F8B-B017-8C90-A531-3B3003BC2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D364-B576-7836-E941-D97E46C9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32F3-84DD-2207-D7C0-47D5342B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B28A-7E61-5E78-F134-EFB26BDF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190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E729-90D4-AE24-7C70-3906100E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77D1-E879-C934-F209-C4EE9E131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AB7AE-AAB6-5384-98BE-2B1530E10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E4CF3-32B3-BD05-7B2D-5F9F23E6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0A4E0-D258-322B-F5C5-90A41DD3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5211B-BC38-E46B-2F4C-F283058E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222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7071-3C96-0051-1B83-B5ED60D2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58AAD-269E-6A7B-B068-128D0513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9D64C-50FD-1E82-4D1D-54846A206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0CC5B-B5C1-70D2-B32A-90841C748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98631-1ECC-2D00-7CE6-BDD27EE8F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BC483-7C35-24F4-FDF9-57C98945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29C3F-ECA9-208C-732C-2CAA9A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1D09E-C5A6-9CB2-46BF-86EEC74C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6467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9FCC-8296-5018-685B-0DF4F4E1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3BC33-6004-4634-2C61-607CE920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A41D6-ACDD-BC3D-689B-EEA8A04E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B16F-E4D4-101B-281F-1EFEBD7A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02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D3F23-FB16-34CA-DD60-9CB366DA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42D1-AD4A-82A8-E198-E7E2B85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141E0-98AF-0938-BF4D-FE7C5836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697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ABDC-A513-BD10-BC7A-B8E7FAEC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C7BA-3B90-CBE9-3861-C9DEF1716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FD163-375C-DAD3-4936-D5BB63F9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44AD7-798A-50C1-3CEC-5D813899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490FD-A29B-B8AA-232B-25008C02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99DB6-AA4B-747A-6386-F97536C1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219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67D6-D0AD-44F7-DEFB-AB54969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4B389-445C-FBD5-1F02-C759EFC0F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A81D8-B388-F310-F0CF-4DB24B541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38547-9809-CF4E-9977-91078414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1FAC2-0471-2D0C-A503-6200720B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20B31-08D4-1E94-8D77-ED6E2F00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929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C5387-AB72-E573-BB34-50B0C964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5795D-6448-CB55-0F1F-46102978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3615D-FB13-C84C-921A-04878FB3B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43A40-9167-42DD-8C4E-180A31F30243}" type="datetimeFigureOut">
              <a:rPr lang="sv-FI" smtClean="0"/>
              <a:t>14-01-2026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62BC-788C-F5F7-02EF-5EB4D1C73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3E34D-C41E-6AAE-1B41-F659A28F1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B5186-7DD6-4AA9-95D2-E15AB59598F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75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eMqhzmlrw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GwoTpm6Fs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BkxWpV7MtA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F6D72-AFE2-3614-ACA9-BF87AFDCF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DB65F-EA66-BB52-4654-DE5724272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Halmslöjd</a:t>
            </a:r>
            <a:endParaRPr lang="sv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C4CFC-40F9-DDB5-6B0C-7CE39D06A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Exempel</a:t>
            </a:r>
            <a:endParaRPr lang="sv-FI" dirty="0"/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C5B653B-C2E1-D7B9-0E27-8B0750C8D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E032-4EF5-B564-0934-510D5C6B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Allmänt om halmslöjd</a:t>
            </a:r>
            <a:endParaRPr lang="sv-FI" dirty="0"/>
          </a:p>
        </p:txBody>
      </p:sp>
      <p:pic>
        <p:nvPicPr>
          <p:cNvPr id="4" name="Online Media 3" title="7 halmslöjd">
            <a:hlinkClick r:id="" action="ppaction://media"/>
            <a:extLst>
              <a:ext uri="{FF2B5EF4-FFF2-40B4-BE49-F238E27FC236}">
                <a16:creationId xmlns:a16="http://schemas.microsoft.com/office/drawing/2014/main" id="{59F9D6D0-35B8-6050-AD1C-0DF3B02522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753F9A32-FCE3-85CC-6C62-29DA2520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7B6DB2E-2610-392E-1498-AD568CF22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E20D-6BE4-C0EB-4F5D-C51DFA00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Himmeli</a:t>
            </a:r>
            <a:r>
              <a:rPr lang="sv-SE" dirty="0"/>
              <a:t> eller oro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01DE-7F86-04F5-0CCF-EA970119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Himmeli</a:t>
            </a:r>
            <a:r>
              <a:rPr lang="sv-SE" dirty="0"/>
              <a:t> är en traditionell geometrisk konstform, med rötterna i Finland. </a:t>
            </a:r>
          </a:p>
          <a:p>
            <a:r>
              <a:rPr lang="sv-SE" dirty="0"/>
              <a:t>Till </a:t>
            </a:r>
            <a:r>
              <a:rPr lang="sv-SE" dirty="0" err="1"/>
              <a:t>himmeli</a:t>
            </a:r>
            <a:r>
              <a:rPr lang="sv-SE" dirty="0"/>
              <a:t> används halm eller vass, men moderna versioner kan också göras av sugrör.</a:t>
            </a:r>
          </a:p>
          <a:p>
            <a:r>
              <a:rPr lang="sv-SE" dirty="0"/>
              <a:t>Grundformen är en liten romb, som </a:t>
            </a:r>
            <a:r>
              <a:rPr lang="sv-SE" dirty="0" err="1"/>
              <a:t>som</a:t>
            </a:r>
            <a:r>
              <a:rPr lang="sv-SE" dirty="0"/>
              <a:t> sedan kombineras på olika sätt till stora halmkronor.</a:t>
            </a:r>
          </a:p>
          <a:p>
            <a:endParaRPr lang="sv-FI" dirty="0"/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F7F73AB-DFB9-574A-C82F-A12C0D7BB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FC729-7CE2-0B68-FDBA-DED98B9B2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5647902"/>
            <a:ext cx="8421416" cy="8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D51-7A68-69B3-DCBD-0FDB137A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Lätt, liten </a:t>
            </a:r>
            <a:r>
              <a:rPr lang="sv-SE" dirty="0" err="1"/>
              <a:t>himmeli</a:t>
            </a:r>
            <a:endParaRPr lang="sv-FI" dirty="0"/>
          </a:p>
        </p:txBody>
      </p:sp>
      <p:pic>
        <p:nvPicPr>
          <p:cNvPr id="4" name="Online Media 3" title="Himmeli #kraftsslöjdpåsar">
            <a:hlinkClick r:id="" action="ppaction://media"/>
            <a:extLst>
              <a:ext uri="{FF2B5EF4-FFF2-40B4-BE49-F238E27FC236}">
                <a16:creationId xmlns:a16="http://schemas.microsoft.com/office/drawing/2014/main" id="{98A45E67-FA3B-32E4-0D20-C7A3A6D251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08264B15-BD38-FA6A-19B1-0F1D2ECAF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DEB255D-672B-ACF6-7EDD-199E7EE4F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A14-AFB9-F42C-DA00-C4C0DFA4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Avancerad </a:t>
            </a:r>
            <a:r>
              <a:rPr lang="sv-SE" dirty="0" err="1"/>
              <a:t>himmeli</a:t>
            </a:r>
            <a:endParaRPr lang="sv-FI" dirty="0"/>
          </a:p>
        </p:txBody>
      </p:sp>
      <p:pic>
        <p:nvPicPr>
          <p:cNvPr id="4" name="Online Media 3" title="Gör din egen halmkrona!">
            <a:hlinkClick r:id="" action="ppaction://media"/>
            <a:extLst>
              <a:ext uri="{FF2B5EF4-FFF2-40B4-BE49-F238E27FC236}">
                <a16:creationId xmlns:a16="http://schemas.microsoft.com/office/drawing/2014/main" id="{297B05BC-F035-9381-D3A6-1436942C2D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FD44CC8-3443-F1A1-3FEE-BAC8B2C7E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D782968-8A34-7EE8-8BB3-F1EB81C6E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CD9D8-E64B-99DC-89F3-AE09133E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560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Enkla</a:t>
            </a:r>
            <a:r>
              <a:rPr lang="en-US" sz="4000" dirty="0"/>
              <a:t> </a:t>
            </a:r>
            <a:r>
              <a:rPr lang="en-US" sz="4000" dirty="0" err="1"/>
              <a:t>halmstjärnor</a:t>
            </a:r>
            <a:endParaRPr lang="en-US" sz="40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F7CBC33-5E44-0675-0FA1-6E4CCED2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746" y="6050211"/>
            <a:ext cx="2968640" cy="7879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Foto: Lisa Emanuelsson</a:t>
            </a:r>
          </a:p>
        </p:txBody>
      </p:sp>
      <p:pic>
        <p:nvPicPr>
          <p:cNvPr id="10" name="Content Placeholder 9" descr="A star made of straw&#10;&#10;AI-generated content may be incorrect.">
            <a:extLst>
              <a:ext uri="{FF2B5EF4-FFF2-40B4-BE49-F238E27FC236}">
                <a16:creationId xmlns:a16="http://schemas.microsoft.com/office/drawing/2014/main" id="{E2B9E4BA-ECD7-3893-7DC3-BED32313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-1" b="3309"/>
          <a:stretch>
            <a:fillRect/>
          </a:stretch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3" name="Picture 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F654E2A-5498-0B44-E480-FC1031AC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0" y="195945"/>
            <a:ext cx="922121" cy="5843336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1AE3549-EF3F-BD63-A632-2AAD04BA5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1DC6773-B435-23F0-B7E3-7E509D8E3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8" name="Picture 7" descr="A black and orange logo&#10;&#10;AI-generated content may be incorrect.">
            <a:extLst>
              <a:ext uri="{FF2B5EF4-FFF2-40B4-BE49-F238E27FC236}">
                <a16:creationId xmlns:a16="http://schemas.microsoft.com/office/drawing/2014/main" id="{9E7C3F60-AB3A-141D-6AA8-8171BC4BB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36" y="2296230"/>
            <a:ext cx="4943866" cy="1459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1EA80-116C-38B7-EFA1-2FA2E6B6D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8" y="4344055"/>
            <a:ext cx="9701804" cy="1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98</Words>
  <Application>Microsoft Office PowerPoint</Application>
  <PresentationFormat>Widescreen</PresentationFormat>
  <Paragraphs>13</Paragraphs>
  <Slides>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Halmslöjd</vt:lpstr>
      <vt:lpstr>Allmänt om halmslöjd</vt:lpstr>
      <vt:lpstr>Himmeli eller oro</vt:lpstr>
      <vt:lpstr>Lätt, liten himmeli</vt:lpstr>
      <vt:lpstr>Avancerad himmeli</vt:lpstr>
      <vt:lpstr>Enkla halmstjärnor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Svens</dc:creator>
  <cp:lastModifiedBy>Maria Svens</cp:lastModifiedBy>
  <cp:revision>1</cp:revision>
  <dcterms:created xsi:type="dcterms:W3CDTF">2025-06-24T09:38:27Z</dcterms:created>
  <dcterms:modified xsi:type="dcterms:W3CDTF">2026-01-14T08:47:00Z</dcterms:modified>
</cp:coreProperties>
</file>