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59" r:id="rId6"/>
    <p:sldId id="261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3D7F7B-F121-4557-8068-2B51AFB9C64F}" v="54" dt="2026-01-19T11:11:56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vens" userId="5aff4963-c215-40e4-b49d-6a0e520b12df" providerId="ADAL" clId="{0BF05E6D-BEC7-4125-9DC9-799A5C887CDA}"/>
    <pc:docChg chg="undo custSel addSld modSld">
      <pc:chgData name="Maria Svens" userId="5aff4963-c215-40e4-b49d-6a0e520b12df" providerId="ADAL" clId="{0BF05E6D-BEC7-4125-9DC9-799A5C887CDA}" dt="2026-01-19T11:12:17.971" v="242" actId="20577"/>
      <pc:docMkLst>
        <pc:docMk/>
      </pc:docMkLst>
      <pc:sldChg chg="addSp modSp">
        <pc:chgData name="Maria Svens" userId="5aff4963-c215-40e4-b49d-6a0e520b12df" providerId="ADAL" clId="{0BF05E6D-BEC7-4125-9DC9-799A5C887CDA}" dt="2026-01-14T08:43:10.081" v="77"/>
        <pc:sldMkLst>
          <pc:docMk/>
          <pc:sldMk cId="587560050" sldId="256"/>
        </pc:sldMkLst>
        <pc:picChg chg="add mod">
          <ac:chgData name="Maria Svens" userId="5aff4963-c215-40e4-b49d-6a0e520b12df" providerId="ADAL" clId="{0BF05E6D-BEC7-4125-9DC9-799A5C887CDA}" dt="2026-01-14T08:38:03.528" v="53"/>
          <ac:picMkLst>
            <pc:docMk/>
            <pc:sldMk cId="587560050" sldId="256"/>
            <ac:picMk id="4" creationId="{331412B1-B7FA-F175-F99A-38701F9ED5CD}"/>
          </ac:picMkLst>
        </pc:picChg>
        <pc:picChg chg="add mod">
          <ac:chgData name="Maria Svens" userId="5aff4963-c215-40e4-b49d-6a0e520b12df" providerId="ADAL" clId="{0BF05E6D-BEC7-4125-9DC9-799A5C887CDA}" dt="2026-01-14T08:43:10.081" v="77"/>
          <ac:picMkLst>
            <pc:docMk/>
            <pc:sldMk cId="587560050" sldId="256"/>
            <ac:picMk id="5" creationId="{9BFD27D8-255E-99C6-4EC5-7CCD3EFAC857}"/>
          </ac:picMkLst>
        </pc:picChg>
      </pc:sldChg>
      <pc:sldChg chg="addSp delSp modSp mod">
        <pc:chgData name="Maria Svens" userId="5aff4963-c215-40e4-b49d-6a0e520b12df" providerId="ADAL" clId="{0BF05E6D-BEC7-4125-9DC9-799A5C887CDA}" dt="2026-01-19T08:46:59.497" v="94" actId="1076"/>
        <pc:sldMkLst>
          <pc:docMk/>
          <pc:sldMk cId="1721888301" sldId="257"/>
        </pc:sldMkLst>
        <pc:picChg chg="add mod">
          <ac:chgData name="Maria Svens" userId="5aff4963-c215-40e4-b49d-6a0e520b12df" providerId="ADAL" clId="{0BF05E6D-BEC7-4125-9DC9-799A5C887CDA}" dt="2026-01-14T08:43:00.696" v="76"/>
          <ac:picMkLst>
            <pc:docMk/>
            <pc:sldMk cId="1721888301" sldId="257"/>
            <ac:picMk id="5" creationId="{EF2E2C25-4A91-7967-0CB2-8FC870CE0D3F}"/>
          </ac:picMkLst>
        </pc:picChg>
        <pc:picChg chg="add mod">
          <ac:chgData name="Maria Svens" userId="5aff4963-c215-40e4-b49d-6a0e520b12df" providerId="ADAL" clId="{0BF05E6D-BEC7-4125-9DC9-799A5C887CDA}" dt="2026-01-14T08:43:12.148" v="78"/>
          <ac:picMkLst>
            <pc:docMk/>
            <pc:sldMk cId="1721888301" sldId="257"/>
            <ac:picMk id="6" creationId="{708550F3-7CEB-93C6-72CE-7750EBB70545}"/>
          </ac:picMkLst>
        </pc:picChg>
        <pc:picChg chg="add mod">
          <ac:chgData name="Maria Svens" userId="5aff4963-c215-40e4-b49d-6a0e520b12df" providerId="ADAL" clId="{0BF05E6D-BEC7-4125-9DC9-799A5C887CDA}" dt="2026-01-19T08:46:59.497" v="94" actId="1076"/>
          <ac:picMkLst>
            <pc:docMk/>
            <pc:sldMk cId="1721888301" sldId="257"/>
            <ac:picMk id="7" creationId="{284EBA09-6478-9BEA-B42B-F9876DCB95CE}"/>
          </ac:picMkLst>
        </pc:picChg>
      </pc:sldChg>
      <pc:sldChg chg="addSp delSp modSp mod">
        <pc:chgData name="Maria Svens" userId="5aff4963-c215-40e4-b49d-6a0e520b12df" providerId="ADAL" clId="{0BF05E6D-BEC7-4125-9DC9-799A5C887CDA}" dt="2026-01-14T08:43:14.116" v="79"/>
        <pc:sldMkLst>
          <pc:docMk/>
          <pc:sldMk cId="680564433" sldId="258"/>
        </pc:sldMkLst>
        <pc:spChg chg="mod">
          <ac:chgData name="Maria Svens" userId="5aff4963-c215-40e4-b49d-6a0e520b12df" providerId="ADAL" clId="{0BF05E6D-BEC7-4125-9DC9-799A5C887CDA}" dt="2026-01-14T08:38:54.196" v="61" actId="14100"/>
          <ac:spMkLst>
            <pc:docMk/>
            <pc:sldMk cId="680564433" sldId="258"/>
            <ac:spMk id="2" creationId="{2C005475-C566-87BD-7CC0-7142D844DF7D}"/>
          </ac:spMkLst>
        </pc:spChg>
        <pc:spChg chg="mod">
          <ac:chgData name="Maria Svens" userId="5aff4963-c215-40e4-b49d-6a0e520b12df" providerId="ADAL" clId="{0BF05E6D-BEC7-4125-9DC9-799A5C887CDA}" dt="2026-01-14T08:39:00.196" v="62" actId="14100"/>
          <ac:spMkLst>
            <pc:docMk/>
            <pc:sldMk cId="680564433" sldId="258"/>
            <ac:spMk id="4" creationId="{2F2DF614-0737-2968-A5B7-5433CCB14413}"/>
          </ac:spMkLst>
        </pc:spChg>
        <pc:spChg chg="mod">
          <ac:chgData name="Maria Svens" userId="5aff4963-c215-40e4-b49d-6a0e520b12df" providerId="ADAL" clId="{0BF05E6D-BEC7-4125-9DC9-799A5C887CDA}" dt="2026-01-14T08:39:12.425" v="63" actId="14100"/>
          <ac:spMkLst>
            <pc:docMk/>
            <pc:sldMk cId="680564433" sldId="258"/>
            <ac:spMk id="5" creationId="{0C645228-7D01-2EDB-1E6A-CE2E92B55665}"/>
          </ac:spMkLst>
        </pc:spChg>
        <pc:picChg chg="add mod ord">
          <ac:chgData name="Maria Svens" userId="5aff4963-c215-40e4-b49d-6a0e520b12df" providerId="ADAL" clId="{0BF05E6D-BEC7-4125-9DC9-799A5C887CDA}" dt="2026-01-14T08:38:46.005" v="60" actId="167"/>
          <ac:picMkLst>
            <pc:docMk/>
            <pc:sldMk cId="680564433" sldId="258"/>
            <ac:picMk id="8" creationId="{A6A007C4-1564-B2AA-E1CE-09629D3629DC}"/>
          </ac:picMkLst>
        </pc:picChg>
        <pc:picChg chg="add mod">
          <ac:chgData name="Maria Svens" userId="5aff4963-c215-40e4-b49d-6a0e520b12df" providerId="ADAL" clId="{0BF05E6D-BEC7-4125-9DC9-799A5C887CDA}" dt="2026-01-14T08:43:14.116" v="79"/>
          <ac:picMkLst>
            <pc:docMk/>
            <pc:sldMk cId="680564433" sldId="258"/>
            <ac:picMk id="9" creationId="{6DD6A955-4FF2-BF6C-B37C-DE293A832596}"/>
          </ac:picMkLst>
        </pc:picChg>
      </pc:sldChg>
      <pc:sldChg chg="addSp delSp modSp mod modAnim">
        <pc:chgData name="Maria Svens" userId="5aff4963-c215-40e4-b49d-6a0e520b12df" providerId="ADAL" clId="{0BF05E6D-BEC7-4125-9DC9-799A5C887CDA}" dt="2026-01-19T08:50:54.836" v="128" actId="20577"/>
        <pc:sldMkLst>
          <pc:docMk/>
          <pc:sldMk cId="70389150" sldId="259"/>
        </pc:sldMkLst>
        <pc:spChg chg="mod">
          <ac:chgData name="Maria Svens" userId="5aff4963-c215-40e4-b49d-6a0e520b12df" providerId="ADAL" clId="{0BF05E6D-BEC7-4125-9DC9-799A5C887CDA}" dt="2026-01-19T08:50:54.836" v="128" actId="20577"/>
          <ac:spMkLst>
            <pc:docMk/>
            <pc:sldMk cId="70389150" sldId="259"/>
            <ac:spMk id="8" creationId="{D47713D3-6730-5C72-D6A8-C32B9BB344C0}"/>
          </ac:spMkLst>
        </pc:spChg>
        <pc:picChg chg="add mod">
          <ac:chgData name="Maria Svens" userId="5aff4963-c215-40e4-b49d-6a0e520b12df" providerId="ADAL" clId="{0BF05E6D-BEC7-4125-9DC9-799A5C887CDA}" dt="2026-01-14T08:42:36.879" v="69"/>
          <ac:picMkLst>
            <pc:docMk/>
            <pc:sldMk cId="70389150" sldId="259"/>
            <ac:picMk id="3" creationId="{28D8CD42-6A9B-D9A8-F14A-0556D5E515DA}"/>
          </ac:picMkLst>
        </pc:picChg>
        <pc:picChg chg="add mod">
          <ac:chgData name="Maria Svens" userId="5aff4963-c215-40e4-b49d-6a0e520b12df" providerId="ADAL" clId="{0BF05E6D-BEC7-4125-9DC9-799A5C887CDA}" dt="2026-01-14T08:43:18.580" v="81"/>
          <ac:picMkLst>
            <pc:docMk/>
            <pc:sldMk cId="70389150" sldId="259"/>
            <ac:picMk id="4" creationId="{A189ACDB-56F5-6EC2-B97A-40B78B94D58E}"/>
          </ac:picMkLst>
        </pc:picChg>
        <pc:picChg chg="add mod">
          <ac:chgData name="Maria Svens" userId="5aff4963-c215-40e4-b49d-6a0e520b12df" providerId="ADAL" clId="{0BF05E6D-BEC7-4125-9DC9-799A5C887CDA}" dt="2026-01-19T08:50:14.290" v="115" actId="1076"/>
          <ac:picMkLst>
            <pc:docMk/>
            <pc:sldMk cId="70389150" sldId="259"/>
            <ac:picMk id="5" creationId="{0CC67AC8-6396-6745-B93F-D7A1C8476C06}"/>
          </ac:picMkLst>
        </pc:picChg>
      </pc:sldChg>
      <pc:sldChg chg="addSp delSp modSp mod">
        <pc:chgData name="Maria Svens" userId="5aff4963-c215-40e4-b49d-6a0e520b12df" providerId="ADAL" clId="{0BF05E6D-BEC7-4125-9DC9-799A5C887CDA}" dt="2026-01-19T08:49:16.040" v="109"/>
        <pc:sldMkLst>
          <pc:docMk/>
          <pc:sldMk cId="3689496233" sldId="260"/>
        </pc:sldMkLst>
        <pc:spChg chg="del">
          <ac:chgData name="Maria Svens" userId="5aff4963-c215-40e4-b49d-6a0e520b12df" providerId="ADAL" clId="{0BF05E6D-BEC7-4125-9DC9-799A5C887CDA}" dt="2026-01-19T08:47:31.511" v="95" actId="931"/>
          <ac:spMkLst>
            <pc:docMk/>
            <pc:sldMk cId="3689496233" sldId="260"/>
            <ac:spMk id="3" creationId="{DA3BCEB4-612A-C1DE-3362-D9389CB3BFBA}"/>
          </ac:spMkLst>
        </pc:spChg>
        <pc:picChg chg="add mod">
          <ac:chgData name="Maria Svens" userId="5aff4963-c215-40e4-b49d-6a0e520b12df" providerId="ADAL" clId="{0BF05E6D-BEC7-4125-9DC9-799A5C887CDA}" dt="2026-01-14T08:42:54.350" v="74"/>
          <ac:picMkLst>
            <pc:docMk/>
            <pc:sldMk cId="3689496233" sldId="260"/>
            <ac:picMk id="5" creationId="{4119BDCC-2B1E-945D-A2EC-9A4A8997478F}"/>
          </ac:picMkLst>
        </pc:picChg>
        <pc:picChg chg="add mod">
          <ac:chgData name="Maria Svens" userId="5aff4963-c215-40e4-b49d-6a0e520b12df" providerId="ADAL" clId="{0BF05E6D-BEC7-4125-9DC9-799A5C887CDA}" dt="2026-01-14T08:43:16.566" v="80"/>
          <ac:picMkLst>
            <pc:docMk/>
            <pc:sldMk cId="3689496233" sldId="260"/>
            <ac:picMk id="6" creationId="{2F0ADC26-784A-04B5-2C58-A97E853AD030}"/>
          </ac:picMkLst>
        </pc:picChg>
        <pc:picChg chg="add mod modCrop">
          <ac:chgData name="Maria Svens" userId="5aff4963-c215-40e4-b49d-6a0e520b12df" providerId="ADAL" clId="{0BF05E6D-BEC7-4125-9DC9-799A5C887CDA}" dt="2026-01-19T08:49:16.040" v="109"/>
          <ac:picMkLst>
            <pc:docMk/>
            <pc:sldMk cId="3689496233" sldId="260"/>
            <ac:picMk id="7" creationId="{8FD7CAFF-0096-EE1E-5289-C233E97CC1FE}"/>
          </ac:picMkLst>
        </pc:picChg>
      </pc:sldChg>
      <pc:sldChg chg="addSp modSp mod">
        <pc:chgData name="Maria Svens" userId="5aff4963-c215-40e4-b49d-6a0e520b12df" providerId="ADAL" clId="{0BF05E6D-BEC7-4125-9DC9-799A5C887CDA}" dt="2026-01-19T08:51:46.214" v="135" actId="14100"/>
        <pc:sldMkLst>
          <pc:docMk/>
          <pc:sldMk cId="320799693" sldId="261"/>
        </pc:sldMkLst>
        <pc:spChg chg="mod">
          <ac:chgData name="Maria Svens" userId="5aff4963-c215-40e4-b49d-6a0e520b12df" providerId="ADAL" clId="{0BF05E6D-BEC7-4125-9DC9-799A5C887CDA}" dt="2026-01-19T08:51:46.214" v="135" actId="14100"/>
          <ac:spMkLst>
            <pc:docMk/>
            <pc:sldMk cId="320799693" sldId="261"/>
            <ac:spMk id="3" creationId="{056D0D93-6DC0-3476-E868-47EF7360D45A}"/>
          </ac:spMkLst>
        </pc:spChg>
        <pc:picChg chg="add mod">
          <ac:chgData name="Maria Svens" userId="5aff4963-c215-40e4-b49d-6a0e520b12df" providerId="ADAL" clId="{0BF05E6D-BEC7-4125-9DC9-799A5C887CDA}" dt="2026-01-14T08:42:38.649" v="70"/>
          <ac:picMkLst>
            <pc:docMk/>
            <pc:sldMk cId="320799693" sldId="261"/>
            <ac:picMk id="4" creationId="{7BDC977F-A89C-061C-0855-0C05054BF0FF}"/>
          </ac:picMkLst>
        </pc:picChg>
        <pc:picChg chg="add mod">
          <ac:chgData name="Maria Svens" userId="5aff4963-c215-40e4-b49d-6a0e520b12df" providerId="ADAL" clId="{0BF05E6D-BEC7-4125-9DC9-799A5C887CDA}" dt="2026-01-14T08:43:20.415" v="82"/>
          <ac:picMkLst>
            <pc:docMk/>
            <pc:sldMk cId="320799693" sldId="261"/>
            <ac:picMk id="5" creationId="{B7285E31-BECD-EEFE-6919-DC0BF221B661}"/>
          </ac:picMkLst>
        </pc:picChg>
        <pc:picChg chg="add mod">
          <ac:chgData name="Maria Svens" userId="5aff4963-c215-40e4-b49d-6a0e520b12df" providerId="ADAL" clId="{0BF05E6D-BEC7-4125-9DC9-799A5C887CDA}" dt="2026-01-19T08:51:37.195" v="134" actId="14100"/>
          <ac:picMkLst>
            <pc:docMk/>
            <pc:sldMk cId="320799693" sldId="261"/>
            <ac:picMk id="7" creationId="{FAAFB1C4-3FBD-A5F2-20A9-9AEE2B5C17F3}"/>
          </ac:picMkLst>
        </pc:picChg>
      </pc:sldChg>
      <pc:sldChg chg="addSp modSp mod modAnim">
        <pc:chgData name="Maria Svens" userId="5aff4963-c215-40e4-b49d-6a0e520b12df" providerId="ADAL" clId="{0BF05E6D-BEC7-4125-9DC9-799A5C887CDA}" dt="2026-01-19T08:55:16.524" v="165" actId="1076"/>
        <pc:sldMkLst>
          <pc:docMk/>
          <pc:sldMk cId="2178371154" sldId="262"/>
        </pc:sldMkLst>
        <pc:spChg chg="mod">
          <ac:chgData name="Maria Svens" userId="5aff4963-c215-40e4-b49d-6a0e520b12df" providerId="ADAL" clId="{0BF05E6D-BEC7-4125-9DC9-799A5C887CDA}" dt="2026-01-19T08:52:00.373" v="137" actId="20577"/>
          <ac:spMkLst>
            <pc:docMk/>
            <pc:sldMk cId="2178371154" sldId="262"/>
            <ac:spMk id="2" creationId="{9D3D0386-78FA-B1C6-8112-D2653CB338FD}"/>
          </ac:spMkLst>
        </pc:spChg>
        <pc:spChg chg="mod">
          <ac:chgData name="Maria Svens" userId="5aff4963-c215-40e4-b49d-6a0e520b12df" providerId="ADAL" clId="{0BF05E6D-BEC7-4125-9DC9-799A5C887CDA}" dt="2026-01-19T08:55:14.168" v="164" actId="14100"/>
          <ac:spMkLst>
            <pc:docMk/>
            <pc:sldMk cId="2178371154" sldId="262"/>
            <ac:spMk id="3" creationId="{728DDD17-4EE9-6C84-4D94-8D1AE6408F72}"/>
          </ac:spMkLst>
        </pc:spChg>
        <pc:picChg chg="add mod">
          <ac:chgData name="Maria Svens" userId="5aff4963-c215-40e4-b49d-6a0e520b12df" providerId="ADAL" clId="{0BF05E6D-BEC7-4125-9DC9-799A5C887CDA}" dt="2026-01-14T08:42:40.791" v="71"/>
          <ac:picMkLst>
            <pc:docMk/>
            <pc:sldMk cId="2178371154" sldId="262"/>
            <ac:picMk id="4" creationId="{50609621-D970-44E5-597D-841778FA803A}"/>
          </ac:picMkLst>
        </pc:picChg>
        <pc:picChg chg="add mod">
          <ac:chgData name="Maria Svens" userId="5aff4963-c215-40e4-b49d-6a0e520b12df" providerId="ADAL" clId="{0BF05E6D-BEC7-4125-9DC9-799A5C887CDA}" dt="2026-01-14T08:43:22.488" v="83"/>
          <ac:picMkLst>
            <pc:docMk/>
            <pc:sldMk cId="2178371154" sldId="262"/>
            <ac:picMk id="5" creationId="{7E8D48E4-0AA6-A465-0AA1-7277A0DDCF27}"/>
          </ac:picMkLst>
        </pc:picChg>
        <pc:picChg chg="add mod">
          <ac:chgData name="Maria Svens" userId="5aff4963-c215-40e4-b49d-6a0e520b12df" providerId="ADAL" clId="{0BF05E6D-BEC7-4125-9DC9-799A5C887CDA}" dt="2026-01-19T08:55:16.524" v="165" actId="1076"/>
          <ac:picMkLst>
            <pc:docMk/>
            <pc:sldMk cId="2178371154" sldId="262"/>
            <ac:picMk id="7" creationId="{16D39F60-C57A-B869-827F-DEF5497D05AC}"/>
          </ac:picMkLst>
        </pc:picChg>
      </pc:sldChg>
      <pc:sldChg chg="addSp modSp mod">
        <pc:chgData name="Maria Svens" userId="5aff4963-c215-40e4-b49d-6a0e520b12df" providerId="ADAL" clId="{0BF05E6D-BEC7-4125-9DC9-799A5C887CDA}" dt="2026-01-19T08:57:06.440" v="174" actId="14100"/>
        <pc:sldMkLst>
          <pc:docMk/>
          <pc:sldMk cId="2825851022" sldId="263"/>
        </pc:sldMkLst>
        <pc:spChg chg="mod">
          <ac:chgData name="Maria Svens" userId="5aff4963-c215-40e4-b49d-6a0e520b12df" providerId="ADAL" clId="{0BF05E6D-BEC7-4125-9DC9-799A5C887CDA}" dt="2026-01-19T08:57:06.440" v="174" actId="14100"/>
          <ac:spMkLst>
            <pc:docMk/>
            <pc:sldMk cId="2825851022" sldId="263"/>
            <ac:spMk id="3" creationId="{2338A8E5-AF64-A5BB-4881-BD8C4C605E13}"/>
          </ac:spMkLst>
        </pc:spChg>
        <pc:picChg chg="add mod">
          <ac:chgData name="Maria Svens" userId="5aff4963-c215-40e4-b49d-6a0e520b12df" providerId="ADAL" clId="{0BF05E6D-BEC7-4125-9DC9-799A5C887CDA}" dt="2026-01-14T08:42:42.822" v="72"/>
          <ac:picMkLst>
            <pc:docMk/>
            <pc:sldMk cId="2825851022" sldId="263"/>
            <ac:picMk id="4" creationId="{A373DE86-809D-5A97-5D6B-EA8D5439D802}"/>
          </ac:picMkLst>
        </pc:picChg>
        <pc:picChg chg="add mod">
          <ac:chgData name="Maria Svens" userId="5aff4963-c215-40e4-b49d-6a0e520b12df" providerId="ADAL" clId="{0BF05E6D-BEC7-4125-9DC9-799A5C887CDA}" dt="2026-01-14T08:43:25.117" v="84"/>
          <ac:picMkLst>
            <pc:docMk/>
            <pc:sldMk cId="2825851022" sldId="263"/>
            <ac:picMk id="5" creationId="{C4AAB56D-918A-9405-43DA-ACE1B1D341B7}"/>
          </ac:picMkLst>
        </pc:picChg>
        <pc:picChg chg="add mod modCrop">
          <ac:chgData name="Maria Svens" userId="5aff4963-c215-40e4-b49d-6a0e520b12df" providerId="ADAL" clId="{0BF05E6D-BEC7-4125-9DC9-799A5C887CDA}" dt="2026-01-19T08:57:01.937" v="173" actId="1076"/>
          <ac:picMkLst>
            <pc:docMk/>
            <pc:sldMk cId="2825851022" sldId="263"/>
            <ac:picMk id="7" creationId="{626640C8-4041-6913-B41C-871F4821D764}"/>
          </ac:picMkLst>
        </pc:picChg>
      </pc:sldChg>
      <pc:sldChg chg="addSp modSp add mod">
        <pc:chgData name="Maria Svens" userId="5aff4963-c215-40e4-b49d-6a0e520b12df" providerId="ADAL" clId="{0BF05E6D-BEC7-4125-9DC9-799A5C887CDA}" dt="2026-01-19T11:12:17.971" v="242" actId="20577"/>
        <pc:sldMkLst>
          <pc:docMk/>
          <pc:sldMk cId="1423994276" sldId="264"/>
        </pc:sldMkLst>
        <pc:spChg chg="add mod">
          <ac:chgData name="Maria Svens" userId="5aff4963-c215-40e4-b49d-6a0e520b12df" providerId="ADAL" clId="{0BF05E6D-BEC7-4125-9DC9-799A5C887CDA}" dt="2026-01-19T11:12:17.971" v="242" actId="20577"/>
          <ac:spMkLst>
            <pc:docMk/>
            <pc:sldMk cId="1423994276" sldId="264"/>
            <ac:spMk id="2" creationId="{908D8885-0A0C-C84E-694D-5E59CF6DEB02}"/>
          </ac:spMkLst>
        </pc:spChg>
      </pc:sldChg>
      <pc:sldChg chg="addSp delSp modSp add mod setBg modAnim">
        <pc:chgData name="Maria Svens" userId="5aff4963-c215-40e4-b49d-6a0e520b12df" providerId="ADAL" clId="{0BF05E6D-BEC7-4125-9DC9-799A5C887CDA}" dt="2026-01-19T09:07:58.474" v="176"/>
        <pc:sldMkLst>
          <pc:docMk/>
          <pc:sldMk cId="2953927776" sldId="265"/>
        </pc:sldMkLst>
        <pc:spChg chg="del">
          <ac:chgData name="Maria Svens" userId="5aff4963-c215-40e4-b49d-6a0e520b12df" providerId="ADAL" clId="{0BF05E6D-BEC7-4125-9DC9-799A5C887CDA}" dt="2026-01-19T08:52:30.539" v="139" actId="478"/>
          <ac:spMkLst>
            <pc:docMk/>
            <pc:sldMk cId="2953927776" sldId="265"/>
            <ac:spMk id="2" creationId="{57897131-0992-D648-F319-DD35A00BBF59}"/>
          </ac:spMkLst>
        </pc:spChg>
        <pc:spChg chg="del">
          <ac:chgData name="Maria Svens" userId="5aff4963-c215-40e4-b49d-6a0e520b12df" providerId="ADAL" clId="{0BF05E6D-BEC7-4125-9DC9-799A5C887CDA}" dt="2026-01-19T08:52:35.249" v="140" actId="478"/>
          <ac:spMkLst>
            <pc:docMk/>
            <pc:sldMk cId="2953927776" sldId="265"/>
            <ac:spMk id="3" creationId="{B20E3679-8C11-8086-B8D0-6F71A5B2000D}"/>
          </ac:spMkLst>
        </pc:spChg>
        <pc:spChg chg="add mod">
          <ac:chgData name="Maria Svens" userId="5aff4963-c215-40e4-b49d-6a0e520b12df" providerId="ADAL" clId="{0BF05E6D-BEC7-4125-9DC9-799A5C887CDA}" dt="2026-01-19T08:53:15.864" v="148" actId="26606"/>
          <ac:spMkLst>
            <pc:docMk/>
            <pc:sldMk cId="2953927776" sldId="265"/>
            <ac:spMk id="8" creationId="{965FA5A6-5695-05D4-273E-2A829D1ADB7C}"/>
          </ac:spMkLst>
        </pc:spChg>
        <pc:spChg chg="add del mod">
          <ac:chgData name="Maria Svens" userId="5aff4963-c215-40e4-b49d-6a0e520b12df" providerId="ADAL" clId="{0BF05E6D-BEC7-4125-9DC9-799A5C887CDA}" dt="2026-01-19T08:53:03.771" v="142" actId="931"/>
          <ac:spMkLst>
            <pc:docMk/>
            <pc:sldMk cId="2953927776" sldId="265"/>
            <ac:spMk id="10" creationId="{57CBFA54-916C-282B-6A16-B99A552E4DF9}"/>
          </ac:spMkLst>
        </pc:spChg>
        <pc:spChg chg="add del">
          <ac:chgData name="Maria Svens" userId="5aff4963-c215-40e4-b49d-6a0e520b12df" providerId="ADAL" clId="{0BF05E6D-BEC7-4125-9DC9-799A5C887CDA}" dt="2026-01-19T08:53:15.864" v="148" actId="26606"/>
          <ac:spMkLst>
            <pc:docMk/>
            <pc:sldMk cId="2953927776" sldId="265"/>
            <ac:spMk id="19" creationId="{ADA216DF-C268-4A25-A2DC-51E15F55003F}"/>
          </ac:spMkLst>
        </pc:spChg>
        <pc:spChg chg="add del">
          <ac:chgData name="Maria Svens" userId="5aff4963-c215-40e4-b49d-6a0e520b12df" providerId="ADAL" clId="{0BF05E6D-BEC7-4125-9DC9-799A5C887CDA}" dt="2026-01-19T08:53:15.864" v="148" actId="26606"/>
          <ac:spMkLst>
            <pc:docMk/>
            <pc:sldMk cId="2953927776" sldId="265"/>
            <ac:spMk id="21" creationId="{DE127D07-37F2-4FE3-9F47-F0CD6740D5D8}"/>
          </ac:spMkLst>
        </pc:spChg>
        <pc:picChg chg="mod ord">
          <ac:chgData name="Maria Svens" userId="5aff4963-c215-40e4-b49d-6a0e520b12df" providerId="ADAL" clId="{0BF05E6D-BEC7-4125-9DC9-799A5C887CDA}" dt="2026-01-19T08:53:15.864" v="148" actId="26606"/>
          <ac:picMkLst>
            <pc:docMk/>
            <pc:sldMk cId="2953927776" sldId="265"/>
            <ac:picMk id="4" creationId="{5E7EE218-DD1B-77AB-D2F5-A12069EF7A27}"/>
          </ac:picMkLst>
        </pc:picChg>
        <pc:picChg chg="ord">
          <ac:chgData name="Maria Svens" userId="5aff4963-c215-40e4-b49d-6a0e520b12df" providerId="ADAL" clId="{0BF05E6D-BEC7-4125-9DC9-799A5C887CDA}" dt="2026-01-19T08:53:15.864" v="148" actId="26606"/>
          <ac:picMkLst>
            <pc:docMk/>
            <pc:sldMk cId="2953927776" sldId="265"/>
            <ac:picMk id="5" creationId="{72176633-6254-D465-71AF-C4DE15F443A8}"/>
          </ac:picMkLst>
        </pc:picChg>
        <pc:picChg chg="del">
          <ac:chgData name="Maria Svens" userId="5aff4963-c215-40e4-b49d-6a0e520b12df" providerId="ADAL" clId="{0BF05E6D-BEC7-4125-9DC9-799A5C887CDA}" dt="2026-01-19T08:52:43.469" v="141" actId="478"/>
          <ac:picMkLst>
            <pc:docMk/>
            <pc:sldMk cId="2953927776" sldId="265"/>
            <ac:picMk id="7" creationId="{79471B45-2D71-E94A-6CAD-4A299889B0F5}"/>
          </ac:picMkLst>
        </pc:picChg>
        <pc:picChg chg="add mod">
          <ac:chgData name="Maria Svens" userId="5aff4963-c215-40e4-b49d-6a0e520b12df" providerId="ADAL" clId="{0BF05E6D-BEC7-4125-9DC9-799A5C887CDA}" dt="2026-01-19T08:54:01.419" v="157"/>
          <ac:picMkLst>
            <pc:docMk/>
            <pc:sldMk cId="2953927776" sldId="265"/>
            <ac:picMk id="12" creationId="{0127DF9B-E234-B428-4D36-553FC519DB74}"/>
          </ac:picMkLst>
        </pc:picChg>
        <pc:picChg chg="add mod">
          <ac:chgData name="Maria Svens" userId="5aff4963-c215-40e4-b49d-6a0e520b12df" providerId="ADAL" clId="{0BF05E6D-BEC7-4125-9DC9-799A5C887CDA}" dt="2026-01-19T08:54:04.112" v="158"/>
          <ac:picMkLst>
            <pc:docMk/>
            <pc:sldMk cId="2953927776" sldId="265"/>
            <ac:picMk id="14" creationId="{0A190275-1690-62F0-CEB6-DD2B853BE2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0FBB5-A905-4CF5-947A-E16C32559ABA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FE858-8697-418B-BC04-07F3ECAE1F9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65216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FE858-8697-418B-BC04-07F3ECAE1F95}" type="slidenum">
              <a:rPr lang="sv-FI" smtClean="0"/>
              <a:t>7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5391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48E2-763D-94D6-A285-BBB7971B9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B3984-9AE0-3748-E8B0-C64DEBCB6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0A62-08D7-9DE6-D6BB-B6493C45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834F2-B9A7-3950-6E54-C53068AF1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32177-17F4-767C-7FCC-845B0254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62365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9400-DB44-14EB-2DAF-C666F04A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2361D-2B37-4D35-754B-C4A12FCFA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A156D-5675-5987-6790-20980390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A0CF1-3DA8-B721-8B08-1B93D499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51F09-1203-DCD9-5D82-66C9400D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123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97CCC-D7C2-9568-E722-E29652592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87D8F-4956-AFFC-136B-74CC21385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7973D-A327-AB9B-7C7C-3E4ED4874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E308D-305E-2137-F347-C7091BBCC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7C81E-85D6-9B3B-297F-6BEAC963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30958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39BC-DAED-ACB1-CC8A-D7FC86EE8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6DCA0-BC53-88F2-C15A-C219488BA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1CE0B-96A3-310F-C2BC-2B81A822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BC642-30E5-66CB-8918-9C3443541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B1F16-5F67-7F01-F1C0-4DC6E13B6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68952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B20F-9625-1525-389F-2943941A1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688C9-27BE-53C6-888A-C963D2A7C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2E657-12A4-1C97-E164-09699C66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66EB-DB1E-4409-680B-ECB81F74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DA53-B553-D164-2E41-95F6BDA3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7076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8CDE7-0514-703E-9E78-B7E9DCD6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94174-CFB4-3AA6-9FBA-59B1263CB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7742-7B61-9823-ECF7-23AAD78EF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6A7BE-AF8C-E6CD-7EA1-3CB48BF1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43801-0C13-C74E-182A-21C49D32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50060-7513-7BBD-AF41-FA633C31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6500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DC63-FA90-4BFA-FDC2-FE3E965D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11337-BF6D-DBE9-2A64-50B4A6A9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AAACE-A218-E457-2459-5B2AA8FAC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C4A24D-575E-A039-EC6A-C4FEE2393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56F7A-AF23-0447-85FD-CF056720F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F3EB8-1A22-6DF5-22C4-B97F8E61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6B46E-6ACE-6B19-E9BE-EC68C589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C4508-80F6-B20C-CA31-3F63B892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75203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51AE-7DFF-0296-CA70-44EB6B08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8F5DBB-ACAF-6BCA-FD93-71E8EEA5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93B6C-871F-9C3A-DA92-17774552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A408B-613E-A59D-31BD-EA54F26E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9445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80BBBC-8784-0F0E-27CD-8A738707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88C4D-E9B3-6119-02D9-5568AFA5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FB53-13ED-112B-23FC-13B97AD6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098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87BA-CC81-F19B-410A-11912736E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F5EC-D0B5-ACEA-AD01-5AE735F05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0D964-26B4-5FB7-3778-102A59DDE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855AB-D93E-C135-75A5-71A41A1A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35E52-7713-050E-BE66-7D4F1A1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7C1E7-ED2D-E038-C31E-28C14405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66354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CE1B-2926-CCCA-580F-A659BFB9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B6D448-C973-C021-FE0D-A9051AEB8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F853F-A07A-A685-A5BA-EA487004C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98F25-835A-17E0-EA19-B5C77A2AA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976DF-BB5A-9D66-EC12-6A6AA8FA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E47CB-8283-3731-798F-9A2504B4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92655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7DCF8-2008-6786-5E44-3ACFF11B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37DA2-807A-CCDC-A297-BD8BEA5A5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02BBC-ACA0-244C-01F5-1FE7F7791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70AD9-31D1-4385-B8F6-30E5A9391D73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91690-5DD6-6021-CC33-CE0D9119B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081DC-0C46-D13C-DDC9-9D9344542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3770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E2CA3-319F-8784-B0AD-D6264B53D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Fjärilar</a:t>
            </a:r>
            <a:endParaRPr lang="sv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D8BDF-1D80-4840-CB83-23117C856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Åk 3-4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412B1-B7FA-F175-F99A-38701F9ED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9BFD27D8-255E-99C6-4EC5-7CCD3EFAC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0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1DC6773-B435-23F0-B7E3-7E509D8E3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8" name="Picture 7" descr="A black and orange logo&#10;&#10;AI-generated content may be incorrect.">
            <a:extLst>
              <a:ext uri="{FF2B5EF4-FFF2-40B4-BE49-F238E27FC236}">
                <a16:creationId xmlns:a16="http://schemas.microsoft.com/office/drawing/2014/main" id="{9E7C3F60-AB3A-141D-6AA8-8171BC4BB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36" y="2296230"/>
            <a:ext cx="4943866" cy="1459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1EA80-116C-38B7-EFA1-2FA2E6B6D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98" y="4344055"/>
            <a:ext cx="9701804" cy="1036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8D8885-0A0C-C84E-694D-5E59CF6DEB02}"/>
              </a:ext>
            </a:extLst>
          </p:cNvPr>
          <p:cNvSpPr txBox="1"/>
          <p:nvPr/>
        </p:nvSpPr>
        <p:spPr>
          <a:xfrm>
            <a:off x="4909457" y="5878286"/>
            <a:ext cx="6259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Foton: Maria Svens. Tack till eleverna, </a:t>
            </a:r>
            <a:r>
              <a:rPr lang="sv-SE" sz="1600" dirty="0" err="1"/>
              <a:t>Adelina</a:t>
            </a:r>
            <a:r>
              <a:rPr lang="sv-SE" sz="1600"/>
              <a:t> och Lisa!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142399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6DB7-515D-E8D3-3EAD-C7CC4D83F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Du behöver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F27F9-F95E-5E73-4A44-89C719F01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En A4.</a:t>
            </a:r>
          </a:p>
          <a:p>
            <a:r>
              <a:rPr lang="sv-SE" dirty="0"/>
              <a:t>Blyertspenna.</a:t>
            </a:r>
          </a:p>
          <a:p>
            <a:r>
              <a:rPr lang="sv-SE" dirty="0"/>
              <a:t>Färgpennor</a:t>
            </a:r>
          </a:p>
          <a:p>
            <a:r>
              <a:rPr lang="sv-SE" dirty="0"/>
              <a:t>Dator eller surfplatta.</a:t>
            </a:r>
            <a:endParaRPr lang="sv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E2C25-4A91-7967-0CB2-8FC870CE0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6" name="Picture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08550F3-7CEB-93C6-72CE-7750EBB70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7" name="Picture 6" descr="A child using a tablet&#10;&#10;AI-generated content may be incorrect.">
            <a:extLst>
              <a:ext uri="{FF2B5EF4-FFF2-40B4-BE49-F238E27FC236}">
                <a16:creationId xmlns:a16="http://schemas.microsoft.com/office/drawing/2014/main" id="{284EBA09-6478-9BEA-B42B-F9876DCB9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974" y="1319824"/>
            <a:ext cx="4522954" cy="33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8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A6A007C4-1564-B2AA-E1CE-09629D362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0" y="195945"/>
            <a:ext cx="922121" cy="584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05475-C566-87BD-7CC0-7142D844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56" y="365125"/>
            <a:ext cx="10027331" cy="1325563"/>
          </a:xfrm>
        </p:spPr>
        <p:txBody>
          <a:bodyPr/>
          <a:lstStyle/>
          <a:p>
            <a:r>
              <a:rPr lang="sv-SE" dirty="0"/>
              <a:t>Exempel på vanliga fjärilar</a:t>
            </a:r>
            <a:endParaRPr lang="sv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DF614-0737-2968-A5B7-5433CCB14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8055" y="1681163"/>
            <a:ext cx="4669520" cy="823912"/>
          </a:xfrm>
        </p:spPr>
        <p:txBody>
          <a:bodyPr/>
          <a:lstStyle/>
          <a:p>
            <a:r>
              <a:rPr lang="sv-SE" dirty="0"/>
              <a:t>Dagfjärilar</a:t>
            </a:r>
            <a:endParaRPr lang="sv-FI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645228-7D01-2EDB-1E6A-CE2E92B55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8054" y="2505075"/>
            <a:ext cx="4669521" cy="3684588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Citronfjäril</a:t>
            </a:r>
          </a:p>
          <a:p>
            <a:r>
              <a:rPr lang="sv-SE" dirty="0"/>
              <a:t>Nässelfjäril</a:t>
            </a:r>
          </a:p>
          <a:p>
            <a:r>
              <a:rPr lang="sv-SE" dirty="0"/>
              <a:t>Kålfjäril</a:t>
            </a:r>
          </a:p>
          <a:p>
            <a:r>
              <a:rPr lang="sv-SE" dirty="0"/>
              <a:t>Påfågelöga</a:t>
            </a:r>
          </a:p>
          <a:p>
            <a:r>
              <a:rPr lang="sv-SE" dirty="0"/>
              <a:t>Sorgmantel</a:t>
            </a:r>
          </a:p>
          <a:p>
            <a:r>
              <a:rPr lang="sv-SE" dirty="0"/>
              <a:t>Amiralfjäril</a:t>
            </a:r>
          </a:p>
          <a:p>
            <a:r>
              <a:rPr lang="sv-SE" dirty="0"/>
              <a:t>Aurorafjäril</a:t>
            </a:r>
          </a:p>
          <a:p>
            <a:r>
              <a:rPr lang="sv-FI" dirty="0" err="1"/>
              <a:t>Tosteblåvinge</a:t>
            </a:r>
            <a:endParaRPr lang="sv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FE815F-CCEA-B84F-C737-13334A811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/>
              <a:t>Nattfjärilar</a:t>
            </a:r>
            <a:endParaRPr lang="sv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2E2DBB-1436-CB20-7BAA-1D71687AF19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Gammafly</a:t>
            </a:r>
          </a:p>
          <a:p>
            <a:r>
              <a:rPr lang="sv-SE" dirty="0" err="1"/>
              <a:t>Blåbandat</a:t>
            </a:r>
            <a:r>
              <a:rPr lang="sv-SE" dirty="0"/>
              <a:t> ordensfly</a:t>
            </a:r>
          </a:p>
          <a:p>
            <a:r>
              <a:rPr lang="sv-SE" dirty="0"/>
              <a:t>Större snabelsvärmare</a:t>
            </a:r>
          </a:p>
          <a:p>
            <a:r>
              <a:rPr lang="sv-SE" dirty="0"/>
              <a:t>Videsvärmare</a:t>
            </a:r>
          </a:p>
          <a:p>
            <a:r>
              <a:rPr lang="sv-SE" dirty="0"/>
              <a:t>Brun björnspinnare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1900" dirty="0"/>
              <a:t>Vill ni söka upp egna arter, använd t.ex. lepidoptera.se – här finns också utbredningskartor!</a:t>
            </a:r>
          </a:p>
          <a:p>
            <a:endParaRPr lang="sv-FI" dirty="0"/>
          </a:p>
        </p:txBody>
      </p:sp>
      <p:pic>
        <p:nvPicPr>
          <p:cNvPr id="9" name="Picture 8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DD6A955-4FF2-BF6C-B37C-DE293A832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6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588F-E3FA-CA88-158C-25BA2552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Steg 1: Sök upp en tydlig bild av din fjäril</a:t>
            </a:r>
            <a:endParaRPr lang="sv-FI" dirty="0"/>
          </a:p>
        </p:txBody>
      </p:sp>
      <p:pic>
        <p:nvPicPr>
          <p:cNvPr id="7" name="Content Placeholder 6" descr="A person using a tablet&#10;&#10;AI-generated content may be incorrect.">
            <a:extLst>
              <a:ext uri="{FF2B5EF4-FFF2-40B4-BE49-F238E27FC236}">
                <a16:creationId xmlns:a16="http://schemas.microsoft.com/office/drawing/2014/main" id="{8FD7CAFF-0096-EE1E-5289-C233E97CC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5" r="34951"/>
          <a:stretch>
            <a:fillRect/>
          </a:stretch>
        </p:blipFill>
        <p:spPr>
          <a:xfrm rot="5400000">
            <a:off x="4353394" y="1098308"/>
            <a:ext cx="3485210" cy="466997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9BDCC-2B1E-945D-A2EC-9A4A89974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6" name="Picture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2F0ADC26-784A-04B5-2C58-A97E853AD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9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909436-94BD-5830-308D-72CFD9407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Steg 2: Skissa konturen</a:t>
            </a:r>
            <a:endParaRPr lang="sv-FI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7713D3-6730-5C72-D6A8-C32B9BB34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7874" cy="4351338"/>
          </a:xfrm>
        </p:spPr>
        <p:txBody>
          <a:bodyPr/>
          <a:lstStyle/>
          <a:p>
            <a:r>
              <a:rPr lang="sv-SE" dirty="0"/>
              <a:t>För dagfjärilar, fokusera först på kroppens form, och placera den mitt på ditt papper. </a:t>
            </a:r>
          </a:p>
          <a:p>
            <a:r>
              <a:rPr lang="sv-SE" dirty="0"/>
              <a:t>Rita därefter konturen av vingarna.</a:t>
            </a:r>
          </a:p>
          <a:p>
            <a:r>
              <a:rPr lang="sv-SE" dirty="0"/>
              <a:t>Rita slutligen vingarnas mönster.</a:t>
            </a:r>
          </a:p>
          <a:p>
            <a:r>
              <a:rPr lang="sv-SE" dirty="0"/>
              <a:t>Avsluta med detaljer, t.ex. antenner och hår. </a:t>
            </a:r>
          </a:p>
          <a:p>
            <a:r>
              <a:rPr lang="sv-SE" dirty="0"/>
              <a:t>Var noggrann med att skissa med lätt hand, särskilt om du har en ljusare art.</a:t>
            </a:r>
            <a:endParaRPr lang="sv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8CD42-6A9B-D9A8-F14A-0556D5E51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A189ACDB-56F5-6EC2-B97A-40B78B94D5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5" name="Picture 4" descr="A person drawing on a paper&#10;&#10;AI-generated content may be incorrect.">
            <a:extLst>
              <a:ext uri="{FF2B5EF4-FFF2-40B4-BE49-F238E27FC236}">
                <a16:creationId xmlns:a16="http://schemas.microsoft.com/office/drawing/2014/main" id="{0CC67AC8-6396-6745-B93F-D7A1C847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6454" y="1385620"/>
            <a:ext cx="4716966" cy="35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ABC77-510B-2F59-EF36-B2C7F980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Steg 3: Färglägg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D0D93-6DC0-3476-E868-47EF7360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00746" cy="4351338"/>
          </a:xfrm>
        </p:spPr>
        <p:txBody>
          <a:bodyPr/>
          <a:lstStyle/>
          <a:p>
            <a:r>
              <a:rPr lang="sv-SE" dirty="0"/>
              <a:t>Studera bilden av din fjäril. Färgerna den har finns kanske inte som färgpenna. Hur kan du få till färgen?</a:t>
            </a:r>
          </a:p>
          <a:p>
            <a:pPr lvl="1"/>
            <a:r>
              <a:rPr lang="sv-SE" dirty="0"/>
              <a:t>Testa på ett separat papper: Hur blir det om du blandar två färger, alltså målar med en penna och målar över med en annan? Börja med den ljusare färgen.</a:t>
            </a:r>
          </a:p>
          <a:p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C977F-A89C-061C-0855-0C05054BF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B7285E31-BECD-EEFE-6919-DC0BF221B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7" name="Picture 6" descr="A group of colored pencils on a piece of paper&#10;&#10;AI-generated content may be incorrect.">
            <a:extLst>
              <a:ext uri="{FF2B5EF4-FFF2-40B4-BE49-F238E27FC236}">
                <a16:creationId xmlns:a16="http://schemas.microsoft.com/office/drawing/2014/main" id="{FAAFB1C4-3FBD-A5F2-20A9-9AEE2B5C1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9443" y="1458610"/>
            <a:ext cx="4633552" cy="34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9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1F6AE-BDDE-BB4F-A0A8-4A55C865A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7EE218-DD1B-77AB-D2F5-A12069EF7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2176633-6254-D465-71AF-C4DE15F44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65FA5A6-5695-05D4-273E-2A829D1A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12" name="Content Placeholder 11" descr="A person drawing a butterfly on a paper&#10;&#10;AI-generated content may be incorrect.">
            <a:extLst>
              <a:ext uri="{FF2B5EF4-FFF2-40B4-BE49-F238E27FC236}">
                <a16:creationId xmlns:a16="http://schemas.microsoft.com/office/drawing/2014/main" id="{0127DF9B-E234-B428-4D36-553FC519D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384" y="1001940"/>
            <a:ext cx="5094516" cy="3820886"/>
          </a:xfrm>
        </p:spPr>
      </p:pic>
      <p:pic>
        <p:nvPicPr>
          <p:cNvPr id="14" name="Picture 13" descr="A person drawing a butterfly&#10;&#10;AI-generated content may be incorrect.">
            <a:extLst>
              <a:ext uri="{FF2B5EF4-FFF2-40B4-BE49-F238E27FC236}">
                <a16:creationId xmlns:a16="http://schemas.microsoft.com/office/drawing/2014/main" id="{0A190275-1690-62F0-CEB6-DD2B853BE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386" y="1001942"/>
            <a:ext cx="5094514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2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0386-78FA-B1C6-8112-D2653CB3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Steg 4: Konturer och eventuell bakgrund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DD17-4EE9-6C84-4D94-8D1AE6408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94668" cy="4351338"/>
          </a:xfrm>
        </p:spPr>
        <p:txBody>
          <a:bodyPr/>
          <a:lstStyle/>
          <a:p>
            <a:r>
              <a:rPr lang="sv-SE" dirty="0"/>
              <a:t>Vill du, addera konturer med en tunn penna. </a:t>
            </a:r>
          </a:p>
          <a:p>
            <a:pPr lvl="1"/>
            <a:r>
              <a:rPr lang="sv-SE" dirty="0"/>
              <a:t>En svart penna ger ett skarpt, tecknat intryck. Testa gärna med en ljusare färg först, t.ex. en mörkt brun eller annan för din fjäril lämplig färg.</a:t>
            </a:r>
          </a:p>
          <a:p>
            <a:r>
              <a:rPr lang="sv-FI" dirty="0"/>
              <a:t>Skriv artens namn på svenska och latin längst ner på ditt papper. Skriv med tydlig och läslig handstil. Texten är en del av konstverket.</a:t>
            </a:r>
          </a:p>
          <a:p>
            <a:r>
              <a:rPr lang="sv-FI" dirty="0"/>
              <a:t>Om du vill kan du lägga till en bakgrund, enfärgad, eller kanske en blomma som fjärilen sitter på?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09621-D970-44E5-597D-841778FA8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E8D48E4-0AA6-A465-0AA1-7277A0DDC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7" name="Picture 6" descr="A person drawing a butterfly on a paper&#10;&#10;AI-generated content may be incorrect.">
            <a:extLst>
              <a:ext uri="{FF2B5EF4-FFF2-40B4-BE49-F238E27FC236}">
                <a16:creationId xmlns:a16="http://schemas.microsoft.com/office/drawing/2014/main" id="{16D39F60-C57A-B869-827F-DEF5497D0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0335" y="2163221"/>
            <a:ext cx="3780263" cy="28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7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370C-FD05-D73B-5D09-4FBFEF563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Steg 5: Utvärdera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8A8E5-AF64-A5BB-4881-BD8C4C60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53921" cy="4351338"/>
          </a:xfrm>
        </p:spPr>
        <p:txBody>
          <a:bodyPr/>
          <a:lstStyle/>
          <a:p>
            <a:r>
              <a:rPr lang="sv-SE" dirty="0"/>
              <a:t>Granska ditt arbete.</a:t>
            </a:r>
          </a:p>
          <a:p>
            <a:pPr lvl="1"/>
            <a:r>
              <a:rPr lang="sv-SE" dirty="0"/>
              <a:t>Hur lyckades du med formen?</a:t>
            </a:r>
          </a:p>
          <a:p>
            <a:pPr lvl="1"/>
            <a:r>
              <a:rPr lang="sv-SE" dirty="0"/>
              <a:t>Hur lyckades du med färgen?</a:t>
            </a:r>
          </a:p>
          <a:p>
            <a:pPr lvl="1"/>
            <a:r>
              <a:rPr lang="sv-SE" dirty="0"/>
              <a:t>Hur väl känner man igen arten?</a:t>
            </a:r>
          </a:p>
          <a:p>
            <a:pPr lvl="1"/>
            <a:r>
              <a:rPr lang="sv-SE" dirty="0"/>
              <a:t>Om det finns något som du ännu inte lyckades så bra med, hur kunde du göra för att öva detta mer?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3DE86-809D-5A97-5D6B-EA8D5439D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C4AAB56D-918A-9405-43DA-ACE1B1D34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7" name="Picture 6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626640C8-4041-6913-B41C-871F4821D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b="20371"/>
          <a:stretch>
            <a:fillRect/>
          </a:stretch>
        </p:blipFill>
        <p:spPr>
          <a:xfrm rot="5400000">
            <a:off x="7323038" y="1450121"/>
            <a:ext cx="4828375" cy="329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51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352</Words>
  <Application>Microsoft Office PowerPoint</Application>
  <PresentationFormat>Widescreen</PresentationFormat>
  <Paragraphs>48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Fjärilar</vt:lpstr>
      <vt:lpstr>Du behöver</vt:lpstr>
      <vt:lpstr>Exempel på vanliga fjärilar</vt:lpstr>
      <vt:lpstr>Steg 1: Sök upp en tydlig bild av din fjäril</vt:lpstr>
      <vt:lpstr>Steg 2: Skissa konturen</vt:lpstr>
      <vt:lpstr>Steg 3: Färglägg</vt:lpstr>
      <vt:lpstr>PowerPoint Presentation</vt:lpstr>
      <vt:lpstr>Steg 4: Konturer och eventuell bakgrund</vt:lpstr>
      <vt:lpstr>Steg 5: Utvärdera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Svens</dc:creator>
  <cp:lastModifiedBy>Maria Svens</cp:lastModifiedBy>
  <cp:revision>1</cp:revision>
  <dcterms:created xsi:type="dcterms:W3CDTF">2025-06-24T07:10:24Z</dcterms:created>
  <dcterms:modified xsi:type="dcterms:W3CDTF">2026-01-19T11:12:22Z</dcterms:modified>
</cp:coreProperties>
</file>