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14ABD7-AAAA-45D1-B5E9-963AAEB7D418}" v="6" dt="2026-01-14T07:17:10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Svens" userId="5aff4963-c215-40e4-b49d-6a0e520b12df" providerId="ADAL" clId="{0BF05E6D-BEC7-4125-9DC9-799A5C887CDA}"/>
    <pc:docChg chg="custSel addSld delSld modSld">
      <pc:chgData name="Maria Svens" userId="5aff4963-c215-40e4-b49d-6a0e520b12df" providerId="ADAL" clId="{0BF05E6D-BEC7-4125-9DC9-799A5C887CDA}" dt="2026-01-14T07:22:21.370" v="54" actId="2711"/>
      <pc:docMkLst>
        <pc:docMk/>
      </pc:docMkLst>
      <pc:sldChg chg="addSp modSp mod">
        <pc:chgData name="Maria Svens" userId="5aff4963-c215-40e4-b49d-6a0e520b12df" providerId="ADAL" clId="{0BF05E6D-BEC7-4125-9DC9-799A5C887CDA}" dt="2026-01-14T07:21:59.629" v="52" actId="2711"/>
        <pc:sldMkLst>
          <pc:docMk/>
          <pc:sldMk cId="76159913" sldId="256"/>
        </pc:sldMkLst>
        <pc:spChg chg="mod">
          <ac:chgData name="Maria Svens" userId="5aff4963-c215-40e4-b49d-6a0e520b12df" providerId="ADAL" clId="{0BF05E6D-BEC7-4125-9DC9-799A5C887CDA}" dt="2026-01-14T07:21:59.629" v="52" actId="2711"/>
          <ac:spMkLst>
            <pc:docMk/>
            <pc:sldMk cId="76159913" sldId="256"/>
            <ac:spMk id="2" creationId="{890FE441-DA64-9BC8-948A-04F3A2E311F8}"/>
          </ac:spMkLst>
        </pc:spChg>
        <pc:picChg chg="add mod ord">
          <ac:chgData name="Maria Svens" userId="5aff4963-c215-40e4-b49d-6a0e520b12df" providerId="ADAL" clId="{0BF05E6D-BEC7-4125-9DC9-799A5C887CDA}" dt="2026-01-14T07:15:54.628" v="1" actId="167"/>
          <ac:picMkLst>
            <pc:docMk/>
            <pc:sldMk cId="76159913" sldId="256"/>
            <ac:picMk id="4" creationId="{AAB84C72-B7C8-7386-92E9-0FA37FD26EB5}"/>
          </ac:picMkLst>
        </pc:picChg>
        <pc:picChg chg="add mod">
          <ac:chgData name="Maria Svens" userId="5aff4963-c215-40e4-b49d-6a0e520b12df" providerId="ADAL" clId="{0BF05E6D-BEC7-4125-9DC9-799A5C887CDA}" dt="2026-01-14T07:15:59.642" v="2"/>
          <ac:picMkLst>
            <pc:docMk/>
            <pc:sldMk cId="76159913" sldId="256"/>
            <ac:picMk id="5" creationId="{687CEB57-744E-30C2-74F0-C3CE29E76197}"/>
          </ac:picMkLst>
        </pc:picChg>
      </pc:sldChg>
      <pc:sldChg chg="addSp delSp modSp mod">
        <pc:chgData name="Maria Svens" userId="5aff4963-c215-40e4-b49d-6a0e520b12df" providerId="ADAL" clId="{0BF05E6D-BEC7-4125-9DC9-799A5C887CDA}" dt="2026-01-14T07:22:21.370" v="54" actId="2711"/>
        <pc:sldMkLst>
          <pc:docMk/>
          <pc:sldMk cId="3927702377" sldId="257"/>
        </pc:sldMkLst>
        <pc:spChg chg="mod">
          <ac:chgData name="Maria Svens" userId="5aff4963-c215-40e4-b49d-6a0e520b12df" providerId="ADAL" clId="{0BF05E6D-BEC7-4125-9DC9-799A5C887CDA}" dt="2026-01-14T07:22:13.337" v="53" actId="2711"/>
          <ac:spMkLst>
            <pc:docMk/>
            <pc:sldMk cId="3927702377" sldId="257"/>
            <ac:spMk id="2" creationId="{526391F9-E490-7DF5-98E2-E4DBB20C689C}"/>
          </ac:spMkLst>
        </pc:spChg>
        <pc:spChg chg="mod">
          <ac:chgData name="Maria Svens" userId="5aff4963-c215-40e4-b49d-6a0e520b12df" providerId="ADAL" clId="{0BF05E6D-BEC7-4125-9DC9-799A5C887CDA}" dt="2026-01-14T07:22:21.370" v="54" actId="2711"/>
          <ac:spMkLst>
            <pc:docMk/>
            <pc:sldMk cId="3927702377" sldId="257"/>
            <ac:spMk id="3" creationId="{AB1CD359-C883-EF49-0550-58FDF4B918A5}"/>
          </ac:spMkLst>
        </pc:spChg>
        <pc:picChg chg="add del mod ord">
          <ac:chgData name="Maria Svens" userId="5aff4963-c215-40e4-b49d-6a0e520b12df" providerId="ADAL" clId="{0BF05E6D-BEC7-4125-9DC9-799A5C887CDA}" dt="2026-01-14T07:16:16.404" v="5" actId="478"/>
          <ac:picMkLst>
            <pc:docMk/>
            <pc:sldMk cId="3927702377" sldId="257"/>
            <ac:picMk id="4" creationId="{77223261-25A2-7205-86F7-A3B1DBF1DC61}"/>
          </ac:picMkLst>
        </pc:picChg>
        <pc:picChg chg="add mod">
          <ac:chgData name="Maria Svens" userId="5aff4963-c215-40e4-b49d-6a0e520b12df" providerId="ADAL" clId="{0BF05E6D-BEC7-4125-9DC9-799A5C887CDA}" dt="2026-01-14T07:16:26.622" v="6"/>
          <ac:picMkLst>
            <pc:docMk/>
            <pc:sldMk cId="3927702377" sldId="257"/>
            <ac:picMk id="5" creationId="{8ED5D384-E069-53B0-E8C3-FDC0513B6151}"/>
          </ac:picMkLst>
        </pc:picChg>
        <pc:picChg chg="add mod">
          <ac:chgData name="Maria Svens" userId="5aff4963-c215-40e4-b49d-6a0e520b12df" providerId="ADAL" clId="{0BF05E6D-BEC7-4125-9DC9-799A5C887CDA}" dt="2026-01-14T07:16:30.762" v="7"/>
          <ac:picMkLst>
            <pc:docMk/>
            <pc:sldMk cId="3927702377" sldId="257"/>
            <ac:picMk id="6" creationId="{9D39F9C2-BF0D-0DDA-6CFA-9F44FF216447}"/>
          </ac:picMkLst>
        </pc:picChg>
      </pc:sldChg>
      <pc:sldChg chg="new del">
        <pc:chgData name="Maria Svens" userId="5aff4963-c215-40e4-b49d-6a0e520b12df" providerId="ADAL" clId="{0BF05E6D-BEC7-4125-9DC9-799A5C887CDA}" dt="2026-01-14T07:17:12.098" v="10" actId="47"/>
        <pc:sldMkLst>
          <pc:docMk/>
          <pc:sldMk cId="225844101" sldId="262"/>
        </pc:sldMkLst>
      </pc:sldChg>
      <pc:sldChg chg="add">
        <pc:chgData name="Maria Svens" userId="5aff4963-c215-40e4-b49d-6a0e520b12df" providerId="ADAL" clId="{0BF05E6D-BEC7-4125-9DC9-799A5C887CDA}" dt="2026-01-14T07:17:10.599" v="9"/>
        <pc:sldMkLst>
          <pc:docMk/>
          <pc:sldMk cId="1423994276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78844-4DAF-B123-3527-09A67A63F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1D1652-7F30-0446-9C94-27A1B1D1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0375E-2403-6A39-C60D-D8D9C69C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70A88-FE36-9A19-0D2D-1AFDCDA1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951EE-2A55-2ABE-2E7F-3876B1C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4193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D56E-2B62-F80E-0496-8F3F15523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40D53C-5063-E695-0C5F-0E82C4111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B98A-C349-47CE-D349-C850E35C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FEFF1-CF14-81CB-5B2D-191023BE1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6BAE3-E963-1193-4743-B5AC3BFF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0769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57D42-2061-D166-7476-9602B3A72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0C02D-3282-1B98-C0CB-D63D05C9B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96DAD-2BB1-E9E7-F2D9-160936E5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63AFE-00F0-5224-8097-873C0537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C935B-95A8-04C7-DD35-104FF2CAF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9224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5F52D-CAE3-3951-A9C4-6C380B22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789F5-CD45-3B85-4E07-C3FD69FB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F39DB-9B9B-6E0F-AC54-D1E620FBF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C4202-5532-09F4-49F7-F57D383F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2BA79-579A-8723-69E3-504F02DBE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9821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7D79-1B9D-1B8C-B5B5-D3A07F946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6156A-B9FA-EDD9-A29A-2E1C14772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B305-89DE-EF98-75D8-E5A5D559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4F366-BD9A-D93D-3C80-6565C6275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8F4A-72DC-567D-8175-E7529551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3140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F19F2-FFCD-30B0-6BF8-66F3A838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7C0D-281E-ED12-6044-781DE6765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B524B-8064-801B-28A0-C35E92009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7D4F-4350-A4EB-3A0E-DE2D67C4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67B8D-7CF4-AE48-21F0-BA9ADFD3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3D3EC8-FFDD-D035-F5DE-B182685E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034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9C1EE-470F-0B3C-F286-3FB9933A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7D4B6-53AF-69BF-97F7-B9211D979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043EA-E006-B0DA-D351-5D6CC96E4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A4CD28-7063-B20D-A105-588F8C450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985DA6-89F5-2AF1-0526-B6C3ACAA9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A86338-D58A-9C30-E598-336F3787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00476-FFED-4A01-42F4-7E17EB529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2C5AA0-7314-9D2A-E854-D5B28402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8504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6898-136D-E6E1-73BB-2C0E93AB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441209-FE88-F374-357A-D280604D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557C5-0605-70F7-01E5-074F1FBD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3281B-6B44-A669-D174-6B1AC7D3C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6029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4E0B2-B6EC-E0D6-3A56-BC907C50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84F3C-20E7-334D-374B-2761066F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7C043-653D-D9E2-9BAC-82B0E213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2126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5EE54-99E8-74A9-53BB-CF4D90EE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DDB0B-495B-DCBD-AF33-CD8391A80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6600D-1827-4FFE-0FF1-01CF083CE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C3371-82A9-12AA-1669-37720D2FC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61567-5D1F-5728-C9C5-526445CA5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BD5B2-3056-2C03-A543-1543A9E7B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9000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4F36D-13AF-E36E-E25E-8E4D521FC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3512C0-DD9D-3AF6-D30A-815783EB6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8ECDE-56DE-162A-8A0F-8D69FA8AD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1BB6C-53C9-5401-774B-1740D106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F1679-C854-DF41-F763-39EB54BD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E7F3D-D1D5-DA5C-5D99-33A6E385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3513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4F2E4-C4E0-56DD-7981-86FD7908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B78BA-B22E-392E-A6D2-9AC745341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8AF-ED46-DD31-C711-65332108E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CBACC8-3BB8-416D-A6E4-28E583FDE012}" type="datetimeFigureOut">
              <a:rPr lang="sv-FI" smtClean="0"/>
              <a:t>14-01-2026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F1232-0928-3A8D-E7AC-A47563E9D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8D95-AA51-E1F6-7D20-35B0FC4E38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1233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B84C72-B7C8-7386-92E9-0FA37FD26E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38" b="11759"/>
          <a:stretch>
            <a:fillRect/>
          </a:stretch>
        </p:blipFill>
        <p:spPr>
          <a:xfrm>
            <a:off x="0" y="1457507"/>
            <a:ext cx="4818470" cy="54004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0FE441-DA64-9BC8-948A-04F3A2E311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Futura 100"/>
              </a:rPr>
              <a:t>Bygg enkelt klätterstöd</a:t>
            </a:r>
            <a:endParaRPr lang="sv-FI" dirty="0">
              <a:latin typeface="Futura 10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10447-3C36-F84B-E8E7-80FA65EF8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5" name="Picture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687CEB57-744E-30C2-74F0-C3CE29E761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91F9-E490-7DF5-98E2-E4DBB20C6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Futura 100"/>
              </a:rPr>
              <a:t>Du behöver</a:t>
            </a:r>
            <a:endParaRPr lang="sv-FI" dirty="0">
              <a:latin typeface="Futura 10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CD359-C883-EF49-0550-58FDF4B91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latin typeface="Futura 100"/>
              </a:rPr>
              <a:t>Grövre pinnar, eller lister/ribbor i trä – tre ungefär lika långa per elev/grupp</a:t>
            </a:r>
            <a:r>
              <a:rPr lang="sv-FI" dirty="0">
                <a:latin typeface="Futura 100"/>
              </a:rPr>
              <a:t>.</a:t>
            </a:r>
          </a:p>
          <a:p>
            <a:r>
              <a:rPr lang="sv-FI" dirty="0">
                <a:latin typeface="Futura 100"/>
              </a:rPr>
              <a:t>Snöre, t.ex. jute eller sisalgarn. </a:t>
            </a:r>
            <a:endParaRPr lang="sv-SE" dirty="0">
              <a:latin typeface="Futura 10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D5D384-E069-53B0-E8C3-FDC0513B61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914" y="5647902"/>
            <a:ext cx="8421416" cy="899554"/>
          </a:xfrm>
          <a:prstGeom prst="rect">
            <a:avLst/>
          </a:prstGeom>
        </p:spPr>
      </p:pic>
      <p:pic>
        <p:nvPicPr>
          <p:cNvPr id="6" name="Picture 5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9D39F9C2-BF0D-0DDA-6CFA-9F44FF2164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0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A6F0DC-6A36-23CC-5FB9-E4C17A24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Borra hål i virket med ca 15 cm mellanrum </a:t>
            </a:r>
          </a:p>
        </p:txBody>
      </p:sp>
      <p:pic>
        <p:nvPicPr>
          <p:cNvPr id="5" name="Content Placeholder 4" descr="A tree branch with a rope around it&#10;&#10;AI-generated content may be incorrect.">
            <a:extLst>
              <a:ext uri="{FF2B5EF4-FFF2-40B4-BE49-F238E27FC236}">
                <a16:creationId xmlns:a16="http://schemas.microsoft.com/office/drawing/2014/main" id="{769B6757-1EF6-C797-A729-AABCED38C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8" r="-1" b="10752"/>
          <a:stretch>
            <a:fillRect/>
          </a:stretch>
        </p:blipFill>
        <p:spPr>
          <a:xfrm>
            <a:off x="6433745" y="492573"/>
            <a:ext cx="3993698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1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183AFE-A077-7D06-C686-AB05FA2D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Surra ihop två pinnar till ett A eller tre pinnar till en trefot</a:t>
            </a:r>
          </a:p>
        </p:txBody>
      </p:sp>
      <p:pic>
        <p:nvPicPr>
          <p:cNvPr id="9" name="Content Placeholder 8" descr="A wooden ladder in a forest&#10;&#10;AI-generated content may be incorrect.">
            <a:extLst>
              <a:ext uri="{FF2B5EF4-FFF2-40B4-BE49-F238E27FC236}">
                <a16:creationId xmlns:a16="http://schemas.microsoft.com/office/drawing/2014/main" id="{FAC5152E-A65C-CDDA-C0DE-8B2D187188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30" b="72909"/>
          <a:stretch/>
        </p:blipFill>
        <p:spPr>
          <a:xfrm>
            <a:off x="5251587" y="492573"/>
            <a:ext cx="6358014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9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B8E151-2A5D-7B8B-8667-47AFA9BA5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Du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kan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också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sticka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ner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pinnarna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pallkragarna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plats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och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surra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efteråt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 Dra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snöret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genom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hålen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pinnarna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5" name="Content Placeholder 4" descr="A wooden ladder in a forest&#10;&#10;AI-generated content may be incorrect.">
            <a:extLst>
              <a:ext uri="{FF2B5EF4-FFF2-40B4-BE49-F238E27FC236}">
                <a16:creationId xmlns:a16="http://schemas.microsoft.com/office/drawing/2014/main" id="{EDB9A00E-3E6A-F6ED-7195-9D434300C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21" y="492573"/>
            <a:ext cx="3307947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90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4E908E-BCD7-3ECF-2470-9F009E8EC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Pinnarna kan också stickas ner rakt, med ca 40 cm mellanrum. Trä snöret igenom hålen.</a:t>
            </a:r>
          </a:p>
        </p:txBody>
      </p:sp>
      <p:pic>
        <p:nvPicPr>
          <p:cNvPr id="5" name="Content Placeholder 4" descr="A plant in a pot&#10;&#10;AI-generated content may be incorrect.">
            <a:extLst>
              <a:ext uri="{FF2B5EF4-FFF2-40B4-BE49-F238E27FC236}">
                <a16:creationId xmlns:a16="http://schemas.microsoft.com/office/drawing/2014/main" id="{B7E7185F-54BB-E30C-1818-6067887CE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21" y="492573"/>
            <a:ext cx="3307947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09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61DC6773-B435-23F0-B7E3-7E509D8E33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9E7C3F60-AB3A-141D-6AA8-8171BC4BB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036" y="2296230"/>
            <a:ext cx="4943866" cy="14599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61EA80-116C-38B7-EFA1-2FA2E6B6D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098" y="4344055"/>
            <a:ext cx="9701804" cy="103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994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95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Futura 100</vt:lpstr>
      <vt:lpstr>Office Theme</vt:lpstr>
      <vt:lpstr>Bygg enkelt klätterstöd</vt:lpstr>
      <vt:lpstr>Du behöver</vt:lpstr>
      <vt:lpstr>Borra hål i virket med ca 15 cm mellanrum </vt:lpstr>
      <vt:lpstr>Surra ihop två pinnar till ett A eller tre pinnar till en trefot</vt:lpstr>
      <vt:lpstr>Du kan också sticka ner pinnarna i pallkragarna på plats och surra efteråt. Dra snöret genom hålen I pinnarna.</vt:lpstr>
      <vt:lpstr>Pinnarna kan också stickas ner rakt, med ca 40 cm mellanrum. Trä snöret igenom hålen.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Svens</dc:creator>
  <cp:lastModifiedBy>Maria Svens</cp:lastModifiedBy>
  <cp:revision>1</cp:revision>
  <dcterms:created xsi:type="dcterms:W3CDTF">2025-06-23T14:54:00Z</dcterms:created>
  <dcterms:modified xsi:type="dcterms:W3CDTF">2026-01-14T07:22:26Z</dcterms:modified>
</cp:coreProperties>
</file>