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6F01C3-3028-4CCC-889E-3A171A943E73}" v="20" dt="2026-01-16T08:25:04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Svens" userId="5aff4963-c215-40e4-b49d-6a0e520b12df" providerId="ADAL" clId="{0BF05E6D-BEC7-4125-9DC9-799A5C887CDA}"/>
    <pc:docChg chg="addSld modSld">
      <pc:chgData name="Maria Svens" userId="5aff4963-c215-40e4-b49d-6a0e520b12df" providerId="ADAL" clId="{0BF05E6D-BEC7-4125-9DC9-799A5C887CDA}" dt="2026-01-16T08:25:04.121" v="36"/>
      <pc:docMkLst>
        <pc:docMk/>
      </pc:docMkLst>
      <pc:sldChg chg="addSp delSp modSp mod delDesignElem">
        <pc:chgData name="Maria Svens" userId="5aff4963-c215-40e4-b49d-6a0e520b12df" providerId="ADAL" clId="{0BF05E6D-BEC7-4125-9DC9-799A5C887CDA}" dt="2026-01-16T08:25:04.121" v="36"/>
        <pc:sldMkLst>
          <pc:docMk/>
          <pc:sldMk cId="798223092" sldId="256"/>
        </pc:sldMkLst>
        <pc:picChg chg="add mod ord">
          <ac:chgData name="Maria Svens" userId="5aff4963-c215-40e4-b49d-6a0e520b12df" providerId="ADAL" clId="{0BF05E6D-BEC7-4125-9DC9-799A5C887CDA}" dt="2026-01-14T09:12:49.379" v="11" actId="167"/>
          <ac:picMkLst>
            <pc:docMk/>
            <pc:sldMk cId="798223092" sldId="256"/>
            <ac:picMk id="4" creationId="{20F658DC-7F58-1288-31E3-8E1A64E0DD62}"/>
          </ac:picMkLst>
        </pc:picChg>
        <pc:picChg chg="add mod">
          <ac:chgData name="Maria Svens" userId="5aff4963-c215-40e4-b49d-6a0e520b12df" providerId="ADAL" clId="{0BF05E6D-BEC7-4125-9DC9-799A5C887CDA}" dt="2026-01-16T08:25:04.121" v="36"/>
          <ac:picMkLst>
            <pc:docMk/>
            <pc:sldMk cId="798223092" sldId="256"/>
            <ac:picMk id="5" creationId="{8FFB79FD-55D3-9CC6-BB76-9306952805D7}"/>
          </ac:picMkLst>
        </pc:picChg>
      </pc:sldChg>
      <pc:sldChg chg="delSp delDesignElem">
        <pc:chgData name="Maria Svens" userId="5aff4963-c215-40e4-b49d-6a0e520b12df" providerId="ADAL" clId="{0BF05E6D-BEC7-4125-9DC9-799A5C887CDA}" dt="2026-01-14T09:12:18.556" v="8"/>
        <pc:sldMkLst>
          <pc:docMk/>
          <pc:sldMk cId="178649777" sldId="257"/>
        </pc:sldMkLst>
      </pc:sldChg>
      <pc:sldChg chg="addSp delSp modSp mod delDesignElem">
        <pc:chgData name="Maria Svens" userId="5aff4963-c215-40e4-b49d-6a0e520b12df" providerId="ADAL" clId="{0BF05E6D-BEC7-4125-9DC9-799A5C887CDA}" dt="2026-01-14T09:14:04.279" v="33"/>
        <pc:sldMkLst>
          <pc:docMk/>
          <pc:sldMk cId="2807730673" sldId="258"/>
        </pc:sldMkLst>
        <pc:picChg chg="add mod ord">
          <ac:chgData name="Maria Svens" userId="5aff4963-c215-40e4-b49d-6a0e520b12df" providerId="ADAL" clId="{0BF05E6D-BEC7-4125-9DC9-799A5C887CDA}" dt="2026-01-14T09:13:09.751" v="17" actId="167"/>
          <ac:picMkLst>
            <pc:docMk/>
            <pc:sldMk cId="2807730673" sldId="258"/>
            <ac:picMk id="3" creationId="{DF23FEEF-FE0B-445B-CCFC-D7729CD3698D}"/>
          </ac:picMkLst>
        </pc:picChg>
        <pc:picChg chg="add mod">
          <ac:chgData name="Maria Svens" userId="5aff4963-c215-40e4-b49d-6a0e520b12df" providerId="ADAL" clId="{0BF05E6D-BEC7-4125-9DC9-799A5C887CDA}" dt="2026-01-14T09:14:04.279" v="33"/>
          <ac:picMkLst>
            <pc:docMk/>
            <pc:sldMk cId="2807730673" sldId="258"/>
            <ac:picMk id="4" creationId="{C3B4818D-D884-F023-27A6-6CF23352F8C0}"/>
          </ac:picMkLst>
        </pc:picChg>
      </pc:sldChg>
      <pc:sldChg chg="addSp modSp mod">
        <pc:chgData name="Maria Svens" userId="5aff4963-c215-40e4-b49d-6a0e520b12df" providerId="ADAL" clId="{0BF05E6D-BEC7-4125-9DC9-799A5C887CDA}" dt="2026-01-14T09:14:09.069" v="35"/>
        <pc:sldMkLst>
          <pc:docMk/>
          <pc:sldMk cId="626781747" sldId="259"/>
        </pc:sldMkLst>
        <pc:spChg chg="mod">
          <ac:chgData name="Maria Svens" userId="5aff4963-c215-40e4-b49d-6a0e520b12df" providerId="ADAL" clId="{0BF05E6D-BEC7-4125-9DC9-799A5C887CDA}" dt="2026-01-14T09:12:18.556" v="8"/>
          <ac:spMkLst>
            <pc:docMk/>
            <pc:sldMk cId="626781747" sldId="259"/>
            <ac:spMk id="2" creationId="{9694DB48-6761-3ECD-552A-A75C4BFCB725}"/>
          </ac:spMkLst>
        </pc:spChg>
        <pc:spChg chg="mod">
          <ac:chgData name="Maria Svens" userId="5aff4963-c215-40e4-b49d-6a0e520b12df" providerId="ADAL" clId="{0BF05E6D-BEC7-4125-9DC9-799A5C887CDA}" dt="2026-01-14T09:12:18.556" v="8"/>
          <ac:spMkLst>
            <pc:docMk/>
            <pc:sldMk cId="626781747" sldId="259"/>
            <ac:spMk id="4" creationId="{6975AE59-FAFA-6D25-7B7E-E13F99CDA209}"/>
          </ac:spMkLst>
        </pc:spChg>
        <pc:picChg chg="add mod ord">
          <ac:chgData name="Maria Svens" userId="5aff4963-c215-40e4-b49d-6a0e520b12df" providerId="ADAL" clId="{0BF05E6D-BEC7-4125-9DC9-799A5C887CDA}" dt="2026-01-14T09:12:55.809" v="13" actId="167"/>
          <ac:picMkLst>
            <pc:docMk/>
            <pc:sldMk cId="626781747" sldId="259"/>
            <ac:picMk id="3" creationId="{181201ED-4885-6A4B-CB0D-7DD0E4760950}"/>
          </ac:picMkLst>
        </pc:picChg>
        <pc:picChg chg="add mod">
          <ac:chgData name="Maria Svens" userId="5aff4963-c215-40e4-b49d-6a0e520b12df" providerId="ADAL" clId="{0BF05E6D-BEC7-4125-9DC9-799A5C887CDA}" dt="2026-01-14T09:14:09.069" v="35"/>
          <ac:picMkLst>
            <pc:docMk/>
            <pc:sldMk cId="626781747" sldId="259"/>
            <ac:picMk id="5" creationId="{30DD0B2F-A96D-48CD-785C-E923131BAF6A}"/>
          </ac:picMkLst>
        </pc:picChg>
      </pc:sldChg>
      <pc:sldChg chg="addSp delSp modSp mod delDesignElem">
        <pc:chgData name="Maria Svens" userId="5aff4963-c215-40e4-b49d-6a0e520b12df" providerId="ADAL" clId="{0BF05E6D-BEC7-4125-9DC9-799A5C887CDA}" dt="2026-01-14T09:14:06.366" v="34"/>
        <pc:sldMkLst>
          <pc:docMk/>
          <pc:sldMk cId="4010402748" sldId="260"/>
        </pc:sldMkLst>
        <pc:picChg chg="add mod ord">
          <ac:chgData name="Maria Svens" userId="5aff4963-c215-40e4-b49d-6a0e520b12df" providerId="ADAL" clId="{0BF05E6D-BEC7-4125-9DC9-799A5C887CDA}" dt="2026-01-14T09:13:04.362" v="15" actId="167"/>
          <ac:picMkLst>
            <pc:docMk/>
            <pc:sldMk cId="4010402748" sldId="260"/>
            <ac:picMk id="3" creationId="{EF555E4E-B305-BC71-621F-0F6F5B5BE361}"/>
          </ac:picMkLst>
        </pc:picChg>
        <pc:picChg chg="add mod">
          <ac:chgData name="Maria Svens" userId="5aff4963-c215-40e4-b49d-6a0e520b12df" providerId="ADAL" clId="{0BF05E6D-BEC7-4125-9DC9-799A5C887CDA}" dt="2026-01-14T09:14:06.366" v="34"/>
          <ac:picMkLst>
            <pc:docMk/>
            <pc:sldMk cId="4010402748" sldId="260"/>
            <ac:picMk id="4" creationId="{72BCB52C-113F-8416-DE26-B793645C26F8}"/>
          </ac:picMkLst>
        </pc:picChg>
      </pc:sldChg>
      <pc:sldChg chg="addSp delSp modSp mod delDesignElem">
        <pc:chgData name="Maria Svens" userId="5aff4963-c215-40e4-b49d-6a0e520b12df" providerId="ADAL" clId="{0BF05E6D-BEC7-4125-9DC9-799A5C887CDA}" dt="2026-01-14T09:14:02.531" v="32"/>
        <pc:sldMkLst>
          <pc:docMk/>
          <pc:sldMk cId="20379633" sldId="261"/>
        </pc:sldMkLst>
        <pc:picChg chg="add mod ord">
          <ac:chgData name="Maria Svens" userId="5aff4963-c215-40e4-b49d-6a0e520b12df" providerId="ADAL" clId="{0BF05E6D-BEC7-4125-9DC9-799A5C887CDA}" dt="2026-01-14T09:13:15.073" v="19" actId="167"/>
          <ac:picMkLst>
            <pc:docMk/>
            <pc:sldMk cId="20379633" sldId="261"/>
            <ac:picMk id="3" creationId="{B12C6A3E-B20D-DD48-E32B-55BA21676015}"/>
          </ac:picMkLst>
        </pc:picChg>
        <pc:picChg chg="add mod">
          <ac:chgData name="Maria Svens" userId="5aff4963-c215-40e4-b49d-6a0e520b12df" providerId="ADAL" clId="{0BF05E6D-BEC7-4125-9DC9-799A5C887CDA}" dt="2026-01-14T09:14:02.531" v="32"/>
          <ac:picMkLst>
            <pc:docMk/>
            <pc:sldMk cId="20379633" sldId="261"/>
            <ac:picMk id="4" creationId="{09E25BB3-FF79-97F9-6F06-E0B670441EE0}"/>
          </ac:picMkLst>
        </pc:picChg>
      </pc:sldChg>
      <pc:sldChg chg="addSp delSp modSp mod delDesignElem">
        <pc:chgData name="Maria Svens" userId="5aff4963-c215-40e4-b49d-6a0e520b12df" providerId="ADAL" clId="{0BF05E6D-BEC7-4125-9DC9-799A5C887CDA}" dt="2026-01-14T09:14:00.742" v="31"/>
        <pc:sldMkLst>
          <pc:docMk/>
          <pc:sldMk cId="2646538584" sldId="262"/>
        </pc:sldMkLst>
        <pc:picChg chg="add mod ord">
          <ac:chgData name="Maria Svens" userId="5aff4963-c215-40e4-b49d-6a0e520b12df" providerId="ADAL" clId="{0BF05E6D-BEC7-4125-9DC9-799A5C887CDA}" dt="2026-01-14T09:13:18.878" v="21" actId="167"/>
          <ac:picMkLst>
            <pc:docMk/>
            <pc:sldMk cId="2646538584" sldId="262"/>
            <ac:picMk id="3" creationId="{5F69A343-4427-E0BA-2B4E-826913819B5C}"/>
          </ac:picMkLst>
        </pc:picChg>
        <pc:picChg chg="add mod">
          <ac:chgData name="Maria Svens" userId="5aff4963-c215-40e4-b49d-6a0e520b12df" providerId="ADAL" clId="{0BF05E6D-BEC7-4125-9DC9-799A5C887CDA}" dt="2026-01-14T09:14:00.742" v="31"/>
          <ac:picMkLst>
            <pc:docMk/>
            <pc:sldMk cId="2646538584" sldId="262"/>
            <ac:picMk id="4" creationId="{B5B08A04-0961-2E57-40DA-2AE2CE1696B6}"/>
          </ac:picMkLst>
        </pc:picChg>
      </pc:sldChg>
      <pc:sldChg chg="addSp delSp modSp mod delDesignElem">
        <pc:chgData name="Maria Svens" userId="5aff4963-c215-40e4-b49d-6a0e520b12df" providerId="ADAL" clId="{0BF05E6D-BEC7-4125-9DC9-799A5C887CDA}" dt="2026-01-14T09:13:58.787" v="30"/>
        <pc:sldMkLst>
          <pc:docMk/>
          <pc:sldMk cId="2871614439" sldId="263"/>
        </pc:sldMkLst>
        <pc:picChg chg="add mod ord">
          <ac:chgData name="Maria Svens" userId="5aff4963-c215-40e4-b49d-6a0e520b12df" providerId="ADAL" clId="{0BF05E6D-BEC7-4125-9DC9-799A5C887CDA}" dt="2026-01-14T09:13:24.161" v="23" actId="167"/>
          <ac:picMkLst>
            <pc:docMk/>
            <pc:sldMk cId="2871614439" sldId="263"/>
            <ac:picMk id="3" creationId="{8E2E7F81-8788-0656-EB43-BB14FC4F712B}"/>
          </ac:picMkLst>
        </pc:picChg>
        <pc:picChg chg="add mod">
          <ac:chgData name="Maria Svens" userId="5aff4963-c215-40e4-b49d-6a0e520b12df" providerId="ADAL" clId="{0BF05E6D-BEC7-4125-9DC9-799A5C887CDA}" dt="2026-01-14T09:13:58.787" v="30"/>
          <ac:picMkLst>
            <pc:docMk/>
            <pc:sldMk cId="2871614439" sldId="263"/>
            <ac:picMk id="4" creationId="{2383982C-0C6D-0DFF-A42F-450259FFB2A4}"/>
          </ac:picMkLst>
        </pc:picChg>
      </pc:sldChg>
      <pc:sldChg chg="addSp delSp modSp mod delDesignElem">
        <pc:chgData name="Maria Svens" userId="5aff4963-c215-40e4-b49d-6a0e520b12df" providerId="ADAL" clId="{0BF05E6D-BEC7-4125-9DC9-799A5C887CDA}" dt="2026-01-14T09:13:57.291" v="29"/>
        <pc:sldMkLst>
          <pc:docMk/>
          <pc:sldMk cId="2388190568" sldId="264"/>
        </pc:sldMkLst>
        <pc:picChg chg="add mod ord">
          <ac:chgData name="Maria Svens" userId="5aff4963-c215-40e4-b49d-6a0e520b12df" providerId="ADAL" clId="{0BF05E6D-BEC7-4125-9DC9-799A5C887CDA}" dt="2026-01-14T09:13:29.254" v="25" actId="167"/>
          <ac:picMkLst>
            <pc:docMk/>
            <pc:sldMk cId="2388190568" sldId="264"/>
            <ac:picMk id="3" creationId="{2444F9A4-5273-CD9C-10A0-B0EFB6F5BCD6}"/>
          </ac:picMkLst>
        </pc:picChg>
        <pc:picChg chg="add mod">
          <ac:chgData name="Maria Svens" userId="5aff4963-c215-40e4-b49d-6a0e520b12df" providerId="ADAL" clId="{0BF05E6D-BEC7-4125-9DC9-799A5C887CDA}" dt="2026-01-14T09:13:57.291" v="29"/>
          <ac:picMkLst>
            <pc:docMk/>
            <pc:sldMk cId="2388190568" sldId="264"/>
            <ac:picMk id="4" creationId="{33D28958-22A3-2BDC-0833-A87F3ECDD2C5}"/>
          </ac:picMkLst>
        </pc:picChg>
      </pc:sldChg>
      <pc:sldChg chg="addSp modSp mod">
        <pc:chgData name="Maria Svens" userId="5aff4963-c215-40e4-b49d-6a0e520b12df" providerId="ADAL" clId="{0BF05E6D-BEC7-4125-9DC9-799A5C887CDA}" dt="2026-01-14T09:13:55.582" v="28"/>
        <pc:sldMkLst>
          <pc:docMk/>
          <pc:sldMk cId="3028666272" sldId="265"/>
        </pc:sldMkLst>
        <pc:spChg chg="mod">
          <ac:chgData name="Maria Svens" userId="5aff4963-c215-40e4-b49d-6a0e520b12df" providerId="ADAL" clId="{0BF05E6D-BEC7-4125-9DC9-799A5C887CDA}" dt="2026-01-14T09:12:18.556" v="8"/>
          <ac:spMkLst>
            <pc:docMk/>
            <pc:sldMk cId="3028666272" sldId="265"/>
            <ac:spMk id="2" creationId="{C1BE51E6-A09E-1FC3-A68F-1516E7E6751A}"/>
          </ac:spMkLst>
        </pc:spChg>
        <pc:spChg chg="mod">
          <ac:chgData name="Maria Svens" userId="5aff4963-c215-40e4-b49d-6a0e520b12df" providerId="ADAL" clId="{0BF05E6D-BEC7-4125-9DC9-799A5C887CDA}" dt="2026-01-14T09:13:43.779" v="27" actId="14100"/>
          <ac:spMkLst>
            <pc:docMk/>
            <pc:sldMk cId="3028666272" sldId="265"/>
            <ac:spMk id="3" creationId="{05C64742-D1C6-B373-90B3-5D9331586CF8}"/>
          </ac:spMkLst>
        </pc:spChg>
        <pc:picChg chg="add mod">
          <ac:chgData name="Maria Svens" userId="5aff4963-c215-40e4-b49d-6a0e520b12df" providerId="ADAL" clId="{0BF05E6D-BEC7-4125-9DC9-799A5C887CDA}" dt="2026-01-14T09:13:39.685" v="26"/>
          <ac:picMkLst>
            <pc:docMk/>
            <pc:sldMk cId="3028666272" sldId="265"/>
            <ac:picMk id="4" creationId="{E7C3A4FA-7EE5-4536-D84E-9A3C77FE16D9}"/>
          </ac:picMkLst>
        </pc:picChg>
        <pc:picChg chg="add mod">
          <ac:chgData name="Maria Svens" userId="5aff4963-c215-40e4-b49d-6a0e520b12df" providerId="ADAL" clId="{0BF05E6D-BEC7-4125-9DC9-799A5C887CDA}" dt="2026-01-14T09:13:55.582" v="28"/>
          <ac:picMkLst>
            <pc:docMk/>
            <pc:sldMk cId="3028666272" sldId="265"/>
            <ac:picMk id="5" creationId="{37876CF7-E6A2-F202-E1A1-9B09584D8EE6}"/>
          </ac:picMkLst>
        </pc:picChg>
      </pc:sldChg>
      <pc:sldChg chg="add">
        <pc:chgData name="Maria Svens" userId="5aff4963-c215-40e4-b49d-6a0e520b12df" providerId="ADAL" clId="{0BF05E6D-BEC7-4125-9DC9-799A5C887CDA}" dt="2026-01-14T09:12:32.432" v="9"/>
        <pc:sldMkLst>
          <pc:docMk/>
          <pc:sldMk cId="1423994276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1D229-D461-459B-8B60-797ED36B1975}" type="datetimeFigureOut">
              <a:rPr lang="sv-FI" smtClean="0"/>
              <a:t>16-01-2026</a:t>
            </a:fld>
            <a:endParaRPr lang="sv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7C177-71BA-420A-BF53-CC705363B34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3369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Bildkällor i hyperlänk.</a:t>
            </a:r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7C177-71BA-420A-BF53-CC705363B34F}" type="slidenum">
              <a:rPr lang="sv-FI" smtClean="0"/>
              <a:t>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9767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56D70-5D24-20A2-2094-8996EE584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00BAC-7820-823A-3358-B1F4DA96B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4A79E-0C9A-2C36-24CF-0CC25C882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0F55-62C0-4451-84D3-D2FE4564C84A}" type="datetimeFigureOut">
              <a:rPr lang="sv-FI" smtClean="0"/>
              <a:t>16-01-2026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ED44-BDF7-D2F5-FEAC-F1E0E860E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41DE5-E37A-5B9F-9A56-B916D8EC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D858-0323-4A3D-B8EE-2E1DEA977D65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3680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47736-EE95-E083-7799-1B4FC43CB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C5917D-02E4-3205-E29C-E594598C6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32385-B5A0-C108-7770-519C79532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0F55-62C0-4451-84D3-D2FE4564C84A}" type="datetimeFigureOut">
              <a:rPr lang="sv-FI" smtClean="0"/>
              <a:t>16-01-2026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45259-D6B7-447D-6D1C-852C780E5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D2BAC-086D-4A5F-8EB6-84D13F7D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D858-0323-4A3D-B8EE-2E1DEA977D65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1731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7870DC-5E73-DF29-EE8E-F4AD5562C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FBC551-76DD-B6F7-52E4-E84A5A8D3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CAFB3-2825-494C-76F4-96202624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0F55-62C0-4451-84D3-D2FE4564C84A}" type="datetimeFigureOut">
              <a:rPr lang="sv-FI" smtClean="0"/>
              <a:t>16-01-2026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224D3-1BC8-06C8-D789-074B3A4C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C5288-DC1F-0332-2177-10997AAB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D858-0323-4A3D-B8EE-2E1DEA977D65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6896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BE6E3-4BC6-0EB5-B484-150D1785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3FF12-7982-6251-01D2-431C71FF0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F6A60-CD47-3DC1-F958-D61B6DDF1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0F55-62C0-4451-84D3-D2FE4564C84A}" type="datetimeFigureOut">
              <a:rPr lang="sv-FI" smtClean="0"/>
              <a:t>16-01-2026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D1CD5-53B8-6C60-D900-23A45B7C7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17966-F2AA-1DD0-2AA5-9179E281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D858-0323-4A3D-B8EE-2E1DEA977D65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6665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94FA4-4E34-117E-F3BD-74941B7E3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5F778-62DA-44D3-CD91-17482321F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89AD9-12A0-29FD-8C39-D58286E1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0F55-62C0-4451-84D3-D2FE4564C84A}" type="datetimeFigureOut">
              <a:rPr lang="sv-FI" smtClean="0"/>
              <a:t>16-01-2026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9FD72-5E91-EDD1-EE7E-94F0DE71F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31F1C-0487-521D-2452-6F98DBB5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D858-0323-4A3D-B8EE-2E1DEA977D65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8920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85EEC-561F-81C6-7E60-731BB6F8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CBE64-E229-0D06-880A-F328679B0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DCD1F-7FA3-FFDB-1791-4D3844784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FA571-C4C3-5734-67AE-D9D8C310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0F55-62C0-4451-84D3-D2FE4564C84A}" type="datetimeFigureOut">
              <a:rPr lang="sv-FI" smtClean="0"/>
              <a:t>16-01-2026</a:t>
            </a:fld>
            <a:endParaRPr lang="sv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7A1AC-BB74-0C88-A9FF-02726EBA9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05806-AEBA-65A6-0BA3-3488A38F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D858-0323-4A3D-B8EE-2E1DEA977D65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99164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562D-3E7D-6A48-FF71-C3F655C81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4A201-7428-F12F-A451-B94A02D51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9E8E0-477F-8F13-98C6-022941E4B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FD327-5305-DC58-2AEB-10388A411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08B8D2-9A06-92CF-7EC4-9BC79035B8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EDFDB5-F8E3-AC76-536E-8AF7771E2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0F55-62C0-4451-84D3-D2FE4564C84A}" type="datetimeFigureOut">
              <a:rPr lang="sv-FI" smtClean="0"/>
              <a:t>16-01-2026</a:t>
            </a:fld>
            <a:endParaRPr lang="sv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A260D-B99F-C519-8CBD-8748A985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5D165F-F429-ABA2-123D-853113C5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D858-0323-4A3D-B8EE-2E1DEA977D65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833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42E79-D387-797D-7055-A29330946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2DAFEF-608D-94F4-8F8F-45645E7C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0F55-62C0-4451-84D3-D2FE4564C84A}" type="datetimeFigureOut">
              <a:rPr lang="sv-FI" smtClean="0"/>
              <a:t>16-01-2026</a:t>
            </a:fld>
            <a:endParaRPr lang="sv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7FA34E-500F-4816-2F26-BA8C53A29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3A4BA-D38F-971F-822A-169788BEC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D858-0323-4A3D-B8EE-2E1DEA977D65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96685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FDB91-155F-6F3A-D3D0-E772C6284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0F55-62C0-4451-84D3-D2FE4564C84A}" type="datetimeFigureOut">
              <a:rPr lang="sv-FI" smtClean="0"/>
              <a:t>16-01-2026</a:t>
            </a:fld>
            <a:endParaRPr lang="sv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D98E57-65B6-F86F-6EEA-4EC32BC6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07D1C-0AAD-C20D-73DB-456A9D61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D858-0323-4A3D-B8EE-2E1DEA977D65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2270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D82A-8F4A-EAEA-FB3E-DD689F5B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4E384-FDC5-3372-9201-858D10A3B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B6EFA-5EAB-273A-0B8D-71105A0FD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8F5AF-6DDB-A7E6-DAE6-91AFD45D8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0F55-62C0-4451-84D3-D2FE4564C84A}" type="datetimeFigureOut">
              <a:rPr lang="sv-FI" smtClean="0"/>
              <a:t>16-01-2026</a:t>
            </a:fld>
            <a:endParaRPr lang="sv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4C34A-593C-A9DC-534D-C2A8FD83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BF233-FF45-0948-1744-8221381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D858-0323-4A3D-B8EE-2E1DEA977D65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96289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549F-A9BE-5668-E913-A44E95FF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D35FAE-6FD2-D78D-A341-8A0B383D8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C7F6-75E2-1467-8E1C-1358D67E8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67BFB-F7B3-1A8A-2AB3-A1C417D8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0F55-62C0-4451-84D3-D2FE4564C84A}" type="datetimeFigureOut">
              <a:rPr lang="sv-FI" smtClean="0"/>
              <a:t>16-01-2026</a:t>
            </a:fld>
            <a:endParaRPr lang="sv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02C65-432E-1B59-9A8F-1F48EE3E4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4B973-5B20-ED38-DFA5-4809A72EA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D858-0323-4A3D-B8EE-2E1DEA977D65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0084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E7C5F-7416-DF45-6770-1C798B24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2267E-D38E-A313-F7FD-1A445B26E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104BA-3ECA-F675-3864-73F4BA98A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AD0F55-62C0-4451-84D3-D2FE4564C84A}" type="datetimeFigureOut">
              <a:rPr lang="sv-FI" smtClean="0"/>
              <a:t>16-01-2026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EC547-90B2-7B35-3FAD-AFF6B1329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BA79F-F01B-75FB-6737-247DB6586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14D858-0323-4A3D-B8EE-2E1DEA977D65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08029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craftandcreativity.com/blog/2016/07/15/blackboardpebbles/" TargetMode="External"/><Relationship Id="rId7" Type="http://schemas.openxmlformats.org/officeDocument/2006/relationships/hyperlink" Target="https://www.lekolar.se/sortiment/skapa/material-for-skapande/traprodukter/pinnar/glasspinnar-5000-pac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wexthuset.com/fakta-och-rad/om-odling-och-skotsel-av-tradgard-och-vaxter/odlingstips-for-tradgard-balkong-och-inne/ateranvand-dina-vaxtetiketter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F658DC-7F58-1288-31E3-8E1A64E0DD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b="11759"/>
          <a:stretch>
            <a:fillRect/>
          </a:stretch>
        </p:blipFill>
        <p:spPr>
          <a:xfrm>
            <a:off x="0" y="1457507"/>
            <a:ext cx="4818470" cy="5400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1EB7DE-87C7-270F-C5AE-E65803E73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sv-SE" dirty="0"/>
              <a:t>Skyltar till trädgården</a:t>
            </a:r>
            <a:endParaRPr lang="sv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2A7F9-FB54-CF4B-3983-9FD17CD10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r>
              <a:rPr lang="sv-SE" dirty="0"/>
              <a:t>Exempel</a:t>
            </a:r>
          </a:p>
          <a:p>
            <a:r>
              <a:rPr lang="sv-SE" dirty="0"/>
              <a:t>(Foto: Ida </a:t>
            </a:r>
            <a:r>
              <a:rPr lang="sv-SE" dirty="0" err="1"/>
              <a:t>Wahtera</a:t>
            </a:r>
            <a:r>
              <a:rPr lang="sv-SE" dirty="0"/>
              <a:t>, Solf lärcentrum)</a:t>
            </a:r>
            <a:endParaRPr lang="sv-FI" dirty="0"/>
          </a:p>
        </p:txBody>
      </p:sp>
      <p:pic>
        <p:nvPicPr>
          <p:cNvPr id="5" name="Picture 4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8FFB79FD-55D3-9CC6-BB76-930695280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23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51E6-A09E-1FC3-A68F-1516E7E6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Språkintegrering</a:t>
            </a:r>
            <a:endParaRPr lang="sv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64742-D1C6-B373-90B3-5D933158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89030" cy="4351338"/>
          </a:xfrm>
        </p:spPr>
        <p:txBody>
          <a:bodyPr/>
          <a:lstStyle/>
          <a:p>
            <a:r>
              <a:rPr lang="sv-SE" dirty="0"/>
              <a:t>I exemplet på bilden har eleverna arbetat med skyltarna i ett projekt där finska och slöjd integrerats. </a:t>
            </a:r>
          </a:p>
          <a:p>
            <a:r>
              <a:rPr lang="sv-SE" dirty="0"/>
              <a:t>Börja med att lista alla grönsaker ni tänker odla på svenska. </a:t>
            </a:r>
          </a:p>
          <a:p>
            <a:r>
              <a:rPr lang="sv-SE" dirty="0"/>
              <a:t>Översätt till finska, engelska eller annat språk som är relevant i er trädgård.</a:t>
            </a:r>
          </a:p>
          <a:p>
            <a:r>
              <a:rPr lang="sv-SE" dirty="0"/>
              <a:t>Fördela arterna/sorterna så att alla tar ansvar för åtminstone en art.</a:t>
            </a:r>
          </a:p>
          <a:p>
            <a:pPr lvl="1"/>
            <a:r>
              <a:rPr lang="sv-SE" dirty="0"/>
              <a:t>Sortnamn kan med fördel skrivas med blyerts, så att skyltarna kan återanvändas år från år.</a:t>
            </a:r>
            <a:endParaRPr lang="sv-FI" dirty="0"/>
          </a:p>
        </p:txBody>
      </p:sp>
      <p:pic>
        <p:nvPicPr>
          <p:cNvPr id="4" name="Picture 3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E7C3A4FA-7EE5-4536-D84E-9A3C77FE1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230" y="272145"/>
            <a:ext cx="990598" cy="6277264"/>
          </a:xfrm>
          <a:prstGeom prst="rect">
            <a:avLst/>
          </a:prstGeom>
        </p:spPr>
      </p:pic>
      <p:pic>
        <p:nvPicPr>
          <p:cNvPr id="5" name="Picture 4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37876CF7-E6A2-F202-E1A1-9B09584D8E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66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61DC6773-B435-23F0-B7E3-7E509D8E33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  <p:pic>
        <p:nvPicPr>
          <p:cNvPr id="8" name="Picture 7" descr="A black and orange logo&#10;&#10;AI-generated content may be incorrect.">
            <a:extLst>
              <a:ext uri="{FF2B5EF4-FFF2-40B4-BE49-F238E27FC236}">
                <a16:creationId xmlns:a16="http://schemas.microsoft.com/office/drawing/2014/main" id="{9E7C3F60-AB3A-141D-6AA8-8171BC4BB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036" y="2296230"/>
            <a:ext cx="4943866" cy="14599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61EA80-116C-38B7-EFA1-2FA2E6B6D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98" y="4344055"/>
            <a:ext cx="9701804" cy="103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9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22E92-898E-CDA2-2AAE-9BB53C3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474080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100"/>
              <a:t>Skyltar kan göras av många olika material</a:t>
            </a:r>
          </a:p>
        </p:txBody>
      </p:sp>
      <p:pic>
        <p:nvPicPr>
          <p:cNvPr id="1026" name="Picture 2" descr="Pebble plant markers - by Craft &amp; Creativity">
            <a:hlinkClick r:id="rId3"/>
            <a:extLst>
              <a:ext uri="{FF2B5EF4-FFF2-40B4-BE49-F238E27FC236}">
                <a16:creationId xmlns:a16="http://schemas.microsoft.com/office/drawing/2014/main" id="{41C99D2B-C708-FA4D-C2EF-7CF55E84A5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752" y="329184"/>
            <a:ext cx="3758184" cy="37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gagnade plantetiktter för återanvändning">
            <a:hlinkClick r:id="rId5"/>
            <a:extLst>
              <a:ext uri="{FF2B5EF4-FFF2-40B4-BE49-F238E27FC236}">
                <a16:creationId xmlns:a16="http://schemas.microsoft.com/office/drawing/2014/main" id="{8D749E41-13D7-300E-9B19-20D923ED5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4528" y="798957"/>
            <a:ext cx="3758184" cy="281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lasspinnar 5000-pack - Lekolar">
            <a:hlinkClick r:id="rId7"/>
            <a:extLst>
              <a:ext uri="{FF2B5EF4-FFF2-40B4-BE49-F238E27FC236}">
                <a16:creationId xmlns:a16="http://schemas.microsoft.com/office/drawing/2014/main" id="{ED29135C-6948-F738-D2BA-083A2219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7304" y="892912"/>
            <a:ext cx="3758184" cy="263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49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201ED-4885-6A4B-CB0D-7DD0E47609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b="11759"/>
          <a:stretch>
            <a:fillRect/>
          </a:stretch>
        </p:blipFill>
        <p:spPr>
          <a:xfrm>
            <a:off x="0" y="1457507"/>
            <a:ext cx="4818470" cy="5400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94DB48-6761-3ECD-552A-A75C4BFCB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Så här gör du större skyltar som slöjdprojekt</a:t>
            </a:r>
            <a:endParaRPr lang="sv-FI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975AE59-FAFA-6D25-7B7E-E13F99CDA2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5" name="Picture 4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30DD0B2F-A96D-48CD-785C-E923131BAF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8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55E4E-B305-BC71-621F-0F6F5B5BE3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b="11759"/>
          <a:stretch>
            <a:fillRect/>
          </a:stretch>
        </p:blipFill>
        <p:spPr>
          <a:xfrm>
            <a:off x="0" y="1457507"/>
            <a:ext cx="4818470" cy="5400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013198-EDBC-DE3F-422C-8C57FAFBB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Inventera restlådan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D877B6-D011-4A76-A261-51789875B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885" r="1" b="27883"/>
          <a:stretch>
            <a:fillRect/>
          </a:stretch>
        </p:blipFill>
        <p:spPr>
          <a:xfrm rot="10800000">
            <a:off x="4868487" y="10"/>
            <a:ext cx="7323513" cy="6857990"/>
          </a:xfrm>
          <a:prstGeom prst="rect">
            <a:avLst/>
          </a:prstGeom>
        </p:spPr>
      </p:pic>
      <p:pic>
        <p:nvPicPr>
          <p:cNvPr id="4" name="Picture 3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72BCB52C-113F-8416-DE26-B793645C26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0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23FEEF-FE0B-445B-CCFC-D7729CD36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b="11759"/>
          <a:stretch>
            <a:fillRect/>
          </a:stretch>
        </p:blipFill>
        <p:spPr>
          <a:xfrm>
            <a:off x="0" y="1457507"/>
            <a:ext cx="4818470" cy="5400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365A2-52F6-F4DE-8C0E-C82927DE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Såga till pinnar av överblivna lister eller tunna spillbitar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3F0398-BEA8-F074-D4B7-69398AE24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2944" r="1" b="6824"/>
          <a:stretch>
            <a:fillRect/>
          </a:stretch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  <p:pic>
        <p:nvPicPr>
          <p:cNvPr id="4" name="Picture 3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C3B4818D-D884-F023-27A6-6CF23352F8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30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2C6A3E-B20D-DD48-E32B-55BA216760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b="11759"/>
          <a:stretch>
            <a:fillRect/>
          </a:stretch>
        </p:blipFill>
        <p:spPr>
          <a:xfrm>
            <a:off x="0" y="1457507"/>
            <a:ext cx="4818470" cy="5400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B24FB-EC9D-656B-7CD9-BCDD3D688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Såga ut lämpliga bitar att skriva på, putsa vid behov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74743A-1295-F0CF-CFB8-47E85DD75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7407" r="-1" b="12593"/>
          <a:stretch>
            <a:fillRect/>
          </a:stretch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  <p:pic>
        <p:nvPicPr>
          <p:cNvPr id="4" name="Picture 3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09E25BB3-FF79-97F9-6F06-E0B670441E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69A343-4427-E0BA-2B4E-826913819B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b="11759"/>
          <a:stretch>
            <a:fillRect/>
          </a:stretch>
        </p:blipFill>
        <p:spPr>
          <a:xfrm>
            <a:off x="0" y="1457507"/>
            <a:ext cx="4818470" cy="5400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F33328-EECC-3739-E5D3-A844B5CEE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Limma, spika eller skruva fast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2171CB-B2A3-2F7A-13C1-BABEABF58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763" r="1" b="27005"/>
          <a:stretch>
            <a:fillRect/>
          </a:stretch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  <p:pic>
        <p:nvPicPr>
          <p:cNvPr id="4" name="Picture 3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B5B08A04-0961-2E57-40DA-2AE2CE16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3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2E7F81-8788-0656-EB43-BB14FC4F7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b="11759"/>
          <a:stretch>
            <a:fillRect/>
          </a:stretch>
        </p:blipFill>
        <p:spPr>
          <a:xfrm>
            <a:off x="0" y="1457507"/>
            <a:ext cx="4818470" cy="5400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A48A67-29A2-7322-3DAE-A9B6ED59F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Skriv art- och sortnamn med brännpenna eller spritpenna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8A1084-0408-EDC6-122E-91501E2BF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662" b="24892"/>
          <a:stretch>
            <a:fillRect/>
          </a:stretch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  <p:pic>
        <p:nvPicPr>
          <p:cNvPr id="4" name="Picture 3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2383982C-0C6D-0DFF-A42F-450259FFB2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1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44F9A4-5273-CD9C-10A0-B0EFB6F5BC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b="11759"/>
          <a:stretch>
            <a:fillRect/>
          </a:stretch>
        </p:blipFill>
        <p:spPr>
          <a:xfrm>
            <a:off x="0" y="1457507"/>
            <a:ext cx="4818470" cy="5400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DAF4DA-E825-23D9-85FC-A05941B65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Låt lim och färg torka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F4E1E1-5D59-BC36-2D86-75CF7E034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6985" r="-1" b="23484"/>
          <a:stretch>
            <a:fillRect/>
          </a:stretch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  <p:pic>
        <p:nvPicPr>
          <p:cNvPr id="4" name="Picture 3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33D28958-22A3-2BDC-0833-A87F3ECDD2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90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151</Words>
  <Application>Microsoft Office PowerPoint</Application>
  <PresentationFormat>Widescreen</PresentationFormat>
  <Paragraphs>19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Skyltar till trädgården</vt:lpstr>
      <vt:lpstr>Skyltar kan göras av många olika material</vt:lpstr>
      <vt:lpstr>Så här gör du större skyltar som slöjdprojekt</vt:lpstr>
      <vt:lpstr>Inventera restlådan</vt:lpstr>
      <vt:lpstr>Såga till pinnar av överblivna lister eller tunna spillbitar</vt:lpstr>
      <vt:lpstr>Såga ut lämpliga bitar att skriva på, putsa vid behov</vt:lpstr>
      <vt:lpstr>Limma, spika eller skruva fast</vt:lpstr>
      <vt:lpstr>Skriv art- och sortnamn med brännpenna eller spritpenna</vt:lpstr>
      <vt:lpstr>Låt lim och färg torka</vt:lpstr>
      <vt:lpstr>Språkintegrering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Svens</dc:creator>
  <cp:lastModifiedBy>Maria Svens</cp:lastModifiedBy>
  <cp:revision>1</cp:revision>
  <dcterms:created xsi:type="dcterms:W3CDTF">2025-06-23T06:58:02Z</dcterms:created>
  <dcterms:modified xsi:type="dcterms:W3CDTF">2026-01-16T08:25:12Z</dcterms:modified>
</cp:coreProperties>
</file>