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8" r:id="rId3"/>
    <p:sldId id="257" r:id="rId4"/>
    <p:sldId id="259" r:id="rId5"/>
    <p:sldId id="261" r:id="rId6"/>
    <p:sldId id="262" r:id="rId7"/>
    <p:sldId id="260" r:id="rId8"/>
    <p:sldId id="264" r:id="rId9"/>
    <p:sldId id="263" r:id="rId10"/>
    <p:sldId id="266" r:id="rId11"/>
  </p:sldIdLst>
  <p:sldSz cx="12192000" cy="6858000"/>
  <p:notesSz cx="6858000" cy="9144000"/>
  <p:defaultText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909A61-8177-4BA7-90BE-B28B996AD26C}" v="20" dt="2026-01-14T07:14:57.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Svens" userId="5aff4963-c215-40e4-b49d-6a0e520b12df" providerId="ADAL" clId="{0BF05E6D-BEC7-4125-9DC9-799A5C887CDA}"/>
    <pc:docChg chg="undo custSel addSld delSld modSld">
      <pc:chgData name="Maria Svens" userId="5aff4963-c215-40e4-b49d-6a0e520b12df" providerId="ADAL" clId="{0BF05E6D-BEC7-4125-9DC9-799A5C887CDA}" dt="2026-01-14T07:15:24.485" v="305" actId="20577"/>
      <pc:docMkLst>
        <pc:docMk/>
      </pc:docMkLst>
      <pc:sldChg chg="addSp modSp mod">
        <pc:chgData name="Maria Svens" userId="5aff4963-c215-40e4-b49d-6a0e520b12df" providerId="ADAL" clId="{0BF05E6D-BEC7-4125-9DC9-799A5C887CDA}" dt="2026-01-14T07:15:24.485" v="305" actId="20577"/>
        <pc:sldMkLst>
          <pc:docMk/>
          <pc:sldMk cId="2535336012" sldId="256"/>
        </pc:sldMkLst>
        <pc:spChg chg="mod">
          <ac:chgData name="Maria Svens" userId="5aff4963-c215-40e4-b49d-6a0e520b12df" providerId="ADAL" clId="{0BF05E6D-BEC7-4125-9DC9-799A5C887CDA}" dt="2026-01-14T07:15:24.485" v="305" actId="20577"/>
          <ac:spMkLst>
            <pc:docMk/>
            <pc:sldMk cId="2535336012" sldId="256"/>
            <ac:spMk id="3" creationId="{70670F5D-A90D-66F5-07A1-822D65550C53}"/>
          </ac:spMkLst>
        </pc:spChg>
        <pc:picChg chg="add mod ord">
          <ac:chgData name="Maria Svens" userId="5aff4963-c215-40e4-b49d-6a0e520b12df" providerId="ADAL" clId="{0BF05E6D-BEC7-4125-9DC9-799A5C887CDA}" dt="2026-01-14T07:01:37.180" v="256" actId="167"/>
          <ac:picMkLst>
            <pc:docMk/>
            <pc:sldMk cId="2535336012" sldId="256"/>
            <ac:picMk id="4" creationId="{3A025C56-2C33-C796-5941-5CA8E4A3FC1E}"/>
          </ac:picMkLst>
        </pc:picChg>
        <pc:picChg chg="add mod">
          <ac:chgData name="Maria Svens" userId="5aff4963-c215-40e4-b49d-6a0e520b12df" providerId="ADAL" clId="{0BF05E6D-BEC7-4125-9DC9-799A5C887CDA}" dt="2026-01-14T07:01:44.223" v="257"/>
          <ac:picMkLst>
            <pc:docMk/>
            <pc:sldMk cId="2535336012" sldId="256"/>
            <ac:picMk id="5" creationId="{EB64BEF2-D477-9C08-8B39-FAC3FB4BB11F}"/>
          </ac:picMkLst>
        </pc:picChg>
      </pc:sldChg>
      <pc:sldChg chg="addSp modSp mod">
        <pc:chgData name="Maria Svens" userId="5aff4963-c215-40e4-b49d-6a0e520b12df" providerId="ADAL" clId="{0BF05E6D-BEC7-4125-9DC9-799A5C887CDA}" dt="2026-01-14T07:11:51.151" v="270"/>
        <pc:sldMkLst>
          <pc:docMk/>
          <pc:sldMk cId="714374421" sldId="257"/>
        </pc:sldMkLst>
        <pc:spChg chg="mod">
          <ac:chgData name="Maria Svens" userId="5aff4963-c215-40e4-b49d-6a0e520b12df" providerId="ADAL" clId="{0BF05E6D-BEC7-4125-9DC9-799A5C887CDA}" dt="2026-01-07T11:23:16.484" v="233" actId="20577"/>
          <ac:spMkLst>
            <pc:docMk/>
            <pc:sldMk cId="714374421" sldId="257"/>
            <ac:spMk id="2" creationId="{505BAAAD-B209-7DB7-910D-80B3B0D2BB53}"/>
          </ac:spMkLst>
        </pc:spChg>
        <pc:picChg chg="add mod ord">
          <ac:chgData name="Maria Svens" userId="5aff4963-c215-40e4-b49d-6a0e520b12df" providerId="ADAL" clId="{0BF05E6D-BEC7-4125-9DC9-799A5C887CDA}" dt="2026-01-14T07:10:56.529" v="260" actId="167"/>
          <ac:picMkLst>
            <pc:docMk/>
            <pc:sldMk cId="714374421" sldId="257"/>
            <ac:picMk id="4" creationId="{DF3848F5-E1A0-8C65-64AF-806FFBA3AC70}"/>
          </ac:picMkLst>
        </pc:picChg>
        <pc:picChg chg="add mod">
          <ac:chgData name="Maria Svens" userId="5aff4963-c215-40e4-b49d-6a0e520b12df" providerId="ADAL" clId="{0BF05E6D-BEC7-4125-9DC9-799A5C887CDA}" dt="2026-01-14T07:02:32.969" v="259"/>
          <ac:picMkLst>
            <pc:docMk/>
            <pc:sldMk cId="714374421" sldId="257"/>
            <ac:picMk id="5" creationId="{A7204D8C-2216-8923-05EE-710D9BD0845A}"/>
          </ac:picMkLst>
        </pc:picChg>
        <pc:picChg chg="add mod">
          <ac:chgData name="Maria Svens" userId="5aff4963-c215-40e4-b49d-6a0e520b12df" providerId="ADAL" clId="{0BF05E6D-BEC7-4125-9DC9-799A5C887CDA}" dt="2026-01-14T07:11:51.151" v="270"/>
          <ac:picMkLst>
            <pc:docMk/>
            <pc:sldMk cId="714374421" sldId="257"/>
            <ac:picMk id="6" creationId="{7790A0FF-3A9D-DEBD-4AF4-A3B83AB25DBA}"/>
          </ac:picMkLst>
        </pc:picChg>
      </pc:sldChg>
      <pc:sldChg chg="addSp modSp mod">
        <pc:chgData name="Maria Svens" userId="5aff4963-c215-40e4-b49d-6a0e520b12df" providerId="ADAL" clId="{0BF05E6D-BEC7-4125-9DC9-799A5C887CDA}" dt="2026-01-14T07:14:57.147" v="287"/>
        <pc:sldMkLst>
          <pc:docMk/>
          <pc:sldMk cId="3568995596" sldId="258"/>
        </pc:sldMkLst>
        <pc:spChg chg="mod">
          <ac:chgData name="Maria Svens" userId="5aff4963-c215-40e4-b49d-6a0e520b12df" providerId="ADAL" clId="{0BF05E6D-BEC7-4125-9DC9-799A5C887CDA}" dt="2026-01-07T11:23:08.063" v="219" actId="20577"/>
          <ac:spMkLst>
            <pc:docMk/>
            <pc:sldMk cId="3568995596" sldId="258"/>
            <ac:spMk id="2" creationId="{8E64D2ED-37EB-9C4D-C43F-031591042091}"/>
          </ac:spMkLst>
        </pc:spChg>
        <pc:picChg chg="add mod">
          <ac:chgData name="Maria Svens" userId="5aff4963-c215-40e4-b49d-6a0e520b12df" providerId="ADAL" clId="{0BF05E6D-BEC7-4125-9DC9-799A5C887CDA}" dt="2026-01-14T07:14:57.147" v="287"/>
          <ac:picMkLst>
            <pc:docMk/>
            <pc:sldMk cId="3568995596" sldId="258"/>
            <ac:picMk id="3" creationId="{BB66B32F-56E9-2AA4-7EFA-31CC9617BC67}"/>
          </ac:picMkLst>
        </pc:picChg>
      </pc:sldChg>
      <pc:sldChg chg="addSp modSp">
        <pc:chgData name="Maria Svens" userId="5aff4963-c215-40e4-b49d-6a0e520b12df" providerId="ADAL" clId="{0BF05E6D-BEC7-4125-9DC9-799A5C887CDA}" dt="2026-01-14T07:14:30.473" v="286"/>
        <pc:sldMkLst>
          <pc:docMk/>
          <pc:sldMk cId="601898504" sldId="259"/>
        </pc:sldMkLst>
        <pc:picChg chg="add mod">
          <ac:chgData name="Maria Svens" userId="5aff4963-c215-40e4-b49d-6a0e520b12df" providerId="ADAL" clId="{0BF05E6D-BEC7-4125-9DC9-799A5C887CDA}" dt="2026-01-14T07:13:55.505" v="284"/>
          <ac:picMkLst>
            <pc:docMk/>
            <pc:sldMk cId="601898504" sldId="259"/>
            <ac:picMk id="3" creationId="{5F386DE3-3904-84C8-2E5F-7D73AA2571C1}"/>
          </ac:picMkLst>
        </pc:picChg>
        <pc:picChg chg="add mod">
          <ac:chgData name="Maria Svens" userId="5aff4963-c215-40e4-b49d-6a0e520b12df" providerId="ADAL" clId="{0BF05E6D-BEC7-4125-9DC9-799A5C887CDA}" dt="2026-01-14T07:14:02.526" v="285"/>
          <ac:picMkLst>
            <pc:docMk/>
            <pc:sldMk cId="601898504" sldId="259"/>
            <ac:picMk id="4" creationId="{84AD2BB3-9487-055E-A3AA-F0259616ABD7}"/>
          </ac:picMkLst>
        </pc:picChg>
        <pc:picChg chg="mod">
          <ac:chgData name="Maria Svens" userId="5aff4963-c215-40e4-b49d-6a0e520b12df" providerId="ADAL" clId="{0BF05E6D-BEC7-4125-9DC9-799A5C887CDA}" dt="2026-01-14T07:14:30.473" v="286"/>
          <ac:picMkLst>
            <pc:docMk/>
            <pc:sldMk cId="601898504" sldId="259"/>
            <ac:picMk id="5" creationId="{3A6E4FAF-990A-2482-AB31-A0BAD68ECD62}"/>
          </ac:picMkLst>
        </pc:picChg>
      </pc:sldChg>
      <pc:sldChg chg="addSp modSp mod">
        <pc:chgData name="Maria Svens" userId="5aff4963-c215-40e4-b49d-6a0e520b12df" providerId="ADAL" clId="{0BF05E6D-BEC7-4125-9DC9-799A5C887CDA}" dt="2026-01-14T07:11:55.085" v="272"/>
        <pc:sldMkLst>
          <pc:docMk/>
          <pc:sldMk cId="2377678049" sldId="260"/>
        </pc:sldMkLst>
        <pc:picChg chg="add mod ord">
          <ac:chgData name="Maria Svens" userId="5aff4963-c215-40e4-b49d-6a0e520b12df" providerId="ADAL" clId="{0BF05E6D-BEC7-4125-9DC9-799A5C887CDA}" dt="2026-01-14T07:11:12.185" v="264" actId="167"/>
          <ac:picMkLst>
            <pc:docMk/>
            <pc:sldMk cId="2377678049" sldId="260"/>
            <ac:picMk id="4" creationId="{87164CD9-A182-949D-439A-024CF0FDD4B5}"/>
          </ac:picMkLst>
        </pc:picChg>
        <pc:picChg chg="add mod">
          <ac:chgData name="Maria Svens" userId="5aff4963-c215-40e4-b49d-6a0e520b12df" providerId="ADAL" clId="{0BF05E6D-BEC7-4125-9DC9-799A5C887CDA}" dt="2026-01-14T07:11:55.085" v="272"/>
          <ac:picMkLst>
            <pc:docMk/>
            <pc:sldMk cId="2377678049" sldId="260"/>
            <ac:picMk id="5" creationId="{75F526BC-8921-B5CE-41E9-2A0D3C46A592}"/>
          </ac:picMkLst>
        </pc:picChg>
      </pc:sldChg>
      <pc:sldChg chg="addSp modSp mod">
        <pc:chgData name="Maria Svens" userId="5aff4963-c215-40e4-b49d-6a0e520b12df" providerId="ADAL" clId="{0BF05E6D-BEC7-4125-9DC9-799A5C887CDA}" dt="2026-01-14T07:11:53.162" v="271"/>
        <pc:sldMkLst>
          <pc:docMk/>
          <pc:sldMk cId="1749182753" sldId="261"/>
        </pc:sldMkLst>
        <pc:spChg chg="mod">
          <ac:chgData name="Maria Svens" userId="5aff4963-c215-40e4-b49d-6a0e520b12df" providerId="ADAL" clId="{0BF05E6D-BEC7-4125-9DC9-799A5C887CDA}" dt="2026-01-07T11:24:39.343" v="254" actId="20577"/>
          <ac:spMkLst>
            <pc:docMk/>
            <pc:sldMk cId="1749182753" sldId="261"/>
            <ac:spMk id="3" creationId="{FDBB10DF-CCBA-A62C-C814-2BEDC407C750}"/>
          </ac:spMkLst>
        </pc:spChg>
        <pc:picChg chg="add mod ord">
          <ac:chgData name="Maria Svens" userId="5aff4963-c215-40e4-b49d-6a0e520b12df" providerId="ADAL" clId="{0BF05E6D-BEC7-4125-9DC9-799A5C887CDA}" dt="2026-01-14T07:11:03.456" v="262" actId="167"/>
          <ac:picMkLst>
            <pc:docMk/>
            <pc:sldMk cId="1749182753" sldId="261"/>
            <ac:picMk id="4" creationId="{6C41705B-3D7D-D139-FCAC-ACB44A895252}"/>
          </ac:picMkLst>
        </pc:picChg>
        <pc:picChg chg="add mod">
          <ac:chgData name="Maria Svens" userId="5aff4963-c215-40e4-b49d-6a0e520b12df" providerId="ADAL" clId="{0BF05E6D-BEC7-4125-9DC9-799A5C887CDA}" dt="2026-01-14T07:11:53.162" v="271"/>
          <ac:picMkLst>
            <pc:docMk/>
            <pc:sldMk cId="1749182753" sldId="261"/>
            <ac:picMk id="5" creationId="{CDAB89BD-9D32-D02C-AD7C-B6DF54F6665E}"/>
          </ac:picMkLst>
        </pc:picChg>
      </pc:sldChg>
      <pc:sldChg chg="addSp modSp mod">
        <pc:chgData name="Maria Svens" userId="5aff4963-c215-40e4-b49d-6a0e520b12df" providerId="ADAL" clId="{0BF05E6D-BEC7-4125-9DC9-799A5C887CDA}" dt="2026-01-14T07:13:44.907" v="283" actId="1076"/>
        <pc:sldMkLst>
          <pc:docMk/>
          <pc:sldMk cId="3381146941" sldId="262"/>
        </pc:sldMkLst>
        <pc:picChg chg="add mod">
          <ac:chgData name="Maria Svens" userId="5aff4963-c215-40e4-b49d-6a0e520b12df" providerId="ADAL" clId="{0BF05E6D-BEC7-4125-9DC9-799A5C887CDA}" dt="2026-01-14T07:13:44.907" v="283" actId="1076"/>
          <ac:picMkLst>
            <pc:docMk/>
            <pc:sldMk cId="3381146941" sldId="262"/>
            <ac:picMk id="3" creationId="{C5943471-2A7A-9CB1-0B29-CFCB9BD103B1}"/>
          </ac:picMkLst>
        </pc:picChg>
      </pc:sldChg>
      <pc:sldChg chg="addSp modSp mod">
        <pc:chgData name="Maria Svens" userId="5aff4963-c215-40e4-b49d-6a0e520b12df" providerId="ADAL" clId="{0BF05E6D-BEC7-4125-9DC9-799A5C887CDA}" dt="2026-01-14T07:11:58" v="273"/>
        <pc:sldMkLst>
          <pc:docMk/>
          <pc:sldMk cId="674713673" sldId="263"/>
        </pc:sldMkLst>
        <pc:picChg chg="add mod ord">
          <ac:chgData name="Maria Svens" userId="5aff4963-c215-40e4-b49d-6a0e520b12df" providerId="ADAL" clId="{0BF05E6D-BEC7-4125-9DC9-799A5C887CDA}" dt="2026-01-14T07:11:17.289" v="266" actId="167"/>
          <ac:picMkLst>
            <pc:docMk/>
            <pc:sldMk cId="674713673" sldId="263"/>
            <ac:picMk id="4" creationId="{DDA3DE9C-E464-A8E2-2AFF-177E3D945A81}"/>
          </ac:picMkLst>
        </pc:picChg>
        <pc:picChg chg="add mod">
          <ac:chgData name="Maria Svens" userId="5aff4963-c215-40e4-b49d-6a0e520b12df" providerId="ADAL" clId="{0BF05E6D-BEC7-4125-9DC9-799A5C887CDA}" dt="2026-01-14T07:11:58" v="273"/>
          <ac:picMkLst>
            <pc:docMk/>
            <pc:sldMk cId="674713673" sldId="263"/>
            <ac:picMk id="5" creationId="{59BD842E-5CDC-2257-4FCB-3E2A26629DC2}"/>
          </ac:picMkLst>
        </pc:picChg>
      </pc:sldChg>
      <pc:sldChg chg="addSp modSp mod">
        <pc:chgData name="Maria Svens" userId="5aff4963-c215-40e4-b49d-6a0e520b12df" providerId="ADAL" clId="{0BF05E6D-BEC7-4125-9DC9-799A5C887CDA}" dt="2026-01-14T07:13:01.949" v="281"/>
        <pc:sldMkLst>
          <pc:docMk/>
          <pc:sldMk cId="3594188487" sldId="264"/>
        </pc:sldMkLst>
        <pc:spChg chg="ord">
          <ac:chgData name="Maria Svens" userId="5aff4963-c215-40e4-b49d-6a0e520b12df" providerId="ADAL" clId="{0BF05E6D-BEC7-4125-9DC9-799A5C887CDA}" dt="2026-01-14T07:12:54.051" v="280" actId="166"/>
          <ac:spMkLst>
            <pc:docMk/>
            <pc:sldMk cId="3594188487" sldId="264"/>
            <ac:spMk id="2" creationId="{83971F91-5709-002F-5053-441F8E9C0FBD}"/>
          </ac:spMkLst>
        </pc:spChg>
        <pc:picChg chg="add mod ord">
          <ac:chgData name="Maria Svens" userId="5aff4963-c215-40e4-b49d-6a0e520b12df" providerId="ADAL" clId="{0BF05E6D-BEC7-4125-9DC9-799A5C887CDA}" dt="2026-01-14T07:12:42.142" v="279" actId="171"/>
          <ac:picMkLst>
            <pc:docMk/>
            <pc:sldMk cId="3594188487" sldId="264"/>
            <ac:picMk id="3" creationId="{1CC54C46-F658-560C-3708-1B63160E0D10}"/>
          </ac:picMkLst>
        </pc:picChg>
        <pc:picChg chg="add mod">
          <ac:chgData name="Maria Svens" userId="5aff4963-c215-40e4-b49d-6a0e520b12df" providerId="ADAL" clId="{0BF05E6D-BEC7-4125-9DC9-799A5C887CDA}" dt="2026-01-14T07:13:01.949" v="281"/>
          <ac:picMkLst>
            <pc:docMk/>
            <pc:sldMk cId="3594188487" sldId="264"/>
            <ac:picMk id="4" creationId="{0F816292-5588-F141-F81B-2D507E3152C5}"/>
          </ac:picMkLst>
        </pc:picChg>
      </pc:sldChg>
      <pc:sldChg chg="new del">
        <pc:chgData name="Maria Svens" userId="5aff4963-c215-40e4-b49d-6a0e520b12df" providerId="ADAL" clId="{0BF05E6D-BEC7-4125-9DC9-799A5C887CDA}" dt="2026-01-14T07:11:33.754" v="269" actId="47"/>
        <pc:sldMkLst>
          <pc:docMk/>
          <pc:sldMk cId="1325888810" sldId="265"/>
        </pc:sldMkLst>
      </pc:sldChg>
      <pc:sldChg chg="add">
        <pc:chgData name="Maria Svens" userId="5aff4963-c215-40e4-b49d-6a0e520b12df" providerId="ADAL" clId="{0BF05E6D-BEC7-4125-9DC9-799A5C887CDA}" dt="2026-01-14T07:11:31.960" v="268"/>
        <pc:sldMkLst>
          <pc:docMk/>
          <pc:sldMk cId="1423994276"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DF291-1BA3-45A6-A522-CE64926876C5}" type="datetimeFigureOut">
              <a:rPr lang="sv-FI" smtClean="0"/>
              <a:t>14-01-2026</a:t>
            </a:fld>
            <a:endParaRPr lang="sv-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312EF-1343-4EC0-99E9-7D96E17FC900}" type="slidenum">
              <a:rPr lang="sv-FI" smtClean="0"/>
              <a:t>‹#›</a:t>
            </a:fld>
            <a:endParaRPr lang="sv-FI"/>
          </a:p>
        </p:txBody>
      </p:sp>
    </p:spTree>
    <p:extLst>
      <p:ext uri="{BB962C8B-B14F-4D97-AF65-F5344CB8AC3E}">
        <p14:creationId xmlns:p14="http://schemas.microsoft.com/office/powerpoint/2010/main" val="116915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Här finns en rödbeta.</a:t>
            </a:r>
            <a:endParaRPr lang="sv-FI" dirty="0"/>
          </a:p>
        </p:txBody>
      </p:sp>
      <p:sp>
        <p:nvSpPr>
          <p:cNvPr id="4" name="Slide Number Placeholder 3"/>
          <p:cNvSpPr>
            <a:spLocks noGrp="1"/>
          </p:cNvSpPr>
          <p:nvPr>
            <p:ph type="sldNum" sz="quarter" idx="5"/>
          </p:nvPr>
        </p:nvSpPr>
        <p:spPr/>
        <p:txBody>
          <a:bodyPr/>
          <a:lstStyle/>
          <a:p>
            <a:fld id="{4BE312EF-1343-4EC0-99E9-7D96E17FC900}" type="slidenum">
              <a:rPr lang="sv-FI" smtClean="0"/>
              <a:t>4</a:t>
            </a:fld>
            <a:endParaRPr lang="sv-FI"/>
          </a:p>
        </p:txBody>
      </p:sp>
    </p:spTree>
    <p:extLst>
      <p:ext uri="{BB962C8B-B14F-4D97-AF65-F5344CB8AC3E}">
        <p14:creationId xmlns:p14="http://schemas.microsoft.com/office/powerpoint/2010/main" val="54556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C0CB5-D667-8DFB-B06B-FAED27F37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83AE6-80DB-ED98-ECC7-7E4506580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48C314-47AC-5C8B-5079-DEE4A367A568}"/>
              </a:ext>
            </a:extLst>
          </p:cNvPr>
          <p:cNvSpPr>
            <a:spLocks noGrp="1"/>
          </p:cNvSpPr>
          <p:nvPr>
            <p:ph type="body" idx="1"/>
          </p:nvPr>
        </p:nvSpPr>
        <p:spPr/>
        <p:txBody>
          <a:bodyPr/>
          <a:lstStyle/>
          <a:p>
            <a:r>
              <a:rPr lang="sv-SE" dirty="0"/>
              <a:t>Här finns en rödbeta.</a:t>
            </a:r>
            <a:endParaRPr lang="sv-FI" dirty="0"/>
          </a:p>
        </p:txBody>
      </p:sp>
      <p:sp>
        <p:nvSpPr>
          <p:cNvPr id="4" name="Slide Number Placeholder 3">
            <a:extLst>
              <a:ext uri="{FF2B5EF4-FFF2-40B4-BE49-F238E27FC236}">
                <a16:creationId xmlns:a16="http://schemas.microsoft.com/office/drawing/2014/main" id="{72A1130E-3EC9-5621-4C61-F67EEA095414}"/>
              </a:ext>
            </a:extLst>
          </p:cNvPr>
          <p:cNvSpPr>
            <a:spLocks noGrp="1"/>
          </p:cNvSpPr>
          <p:nvPr>
            <p:ph type="sldNum" sz="quarter" idx="5"/>
          </p:nvPr>
        </p:nvSpPr>
        <p:spPr/>
        <p:txBody>
          <a:bodyPr/>
          <a:lstStyle/>
          <a:p>
            <a:fld id="{4BE312EF-1343-4EC0-99E9-7D96E17FC900}" type="slidenum">
              <a:rPr lang="sv-FI" smtClean="0"/>
              <a:t>5</a:t>
            </a:fld>
            <a:endParaRPr lang="sv-FI"/>
          </a:p>
        </p:txBody>
      </p:sp>
    </p:spTree>
    <p:extLst>
      <p:ext uri="{BB962C8B-B14F-4D97-AF65-F5344CB8AC3E}">
        <p14:creationId xmlns:p14="http://schemas.microsoft.com/office/powerpoint/2010/main" val="3679849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Här behövs tre örter, t.ex. A timjan, B oregano och C citronmeliss. </a:t>
            </a:r>
            <a:endParaRPr lang="sv-FI" dirty="0"/>
          </a:p>
        </p:txBody>
      </p:sp>
      <p:sp>
        <p:nvSpPr>
          <p:cNvPr id="4" name="Slide Number Placeholder 3"/>
          <p:cNvSpPr>
            <a:spLocks noGrp="1"/>
          </p:cNvSpPr>
          <p:nvPr>
            <p:ph type="sldNum" sz="quarter" idx="5"/>
          </p:nvPr>
        </p:nvSpPr>
        <p:spPr/>
        <p:txBody>
          <a:bodyPr/>
          <a:lstStyle/>
          <a:p>
            <a:fld id="{4BE312EF-1343-4EC0-99E9-7D96E17FC900}" type="slidenum">
              <a:rPr lang="sv-FI" smtClean="0"/>
              <a:t>7</a:t>
            </a:fld>
            <a:endParaRPr lang="sv-FI"/>
          </a:p>
        </p:txBody>
      </p:sp>
    </p:spTree>
    <p:extLst>
      <p:ext uri="{BB962C8B-B14F-4D97-AF65-F5344CB8AC3E}">
        <p14:creationId xmlns:p14="http://schemas.microsoft.com/office/powerpoint/2010/main" val="3495874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Här behövs en burk vardera och en sked eller pincett att ta en bit med. </a:t>
            </a:r>
            <a:endParaRPr lang="sv-FI" dirty="0"/>
          </a:p>
        </p:txBody>
      </p:sp>
      <p:sp>
        <p:nvSpPr>
          <p:cNvPr id="4" name="Slide Number Placeholder 3"/>
          <p:cNvSpPr>
            <a:spLocks noGrp="1"/>
          </p:cNvSpPr>
          <p:nvPr>
            <p:ph type="sldNum" sz="quarter" idx="5"/>
          </p:nvPr>
        </p:nvSpPr>
        <p:spPr/>
        <p:txBody>
          <a:bodyPr/>
          <a:lstStyle/>
          <a:p>
            <a:fld id="{4BE312EF-1343-4EC0-99E9-7D96E17FC900}" type="slidenum">
              <a:rPr lang="sv-FI" smtClean="0"/>
              <a:t>9</a:t>
            </a:fld>
            <a:endParaRPr lang="sv-FI"/>
          </a:p>
        </p:txBody>
      </p:sp>
    </p:spTree>
    <p:extLst>
      <p:ext uri="{BB962C8B-B14F-4D97-AF65-F5344CB8AC3E}">
        <p14:creationId xmlns:p14="http://schemas.microsoft.com/office/powerpoint/2010/main" val="3876633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CA79-930D-35CD-D19D-76420DEE50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FI"/>
          </a:p>
        </p:txBody>
      </p:sp>
      <p:sp>
        <p:nvSpPr>
          <p:cNvPr id="3" name="Subtitle 2">
            <a:extLst>
              <a:ext uri="{FF2B5EF4-FFF2-40B4-BE49-F238E27FC236}">
                <a16:creationId xmlns:a16="http://schemas.microsoft.com/office/drawing/2014/main" id="{B11490E5-D9A3-36A0-B221-8E9E012C9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FI"/>
          </a:p>
        </p:txBody>
      </p:sp>
      <p:sp>
        <p:nvSpPr>
          <p:cNvPr id="4" name="Date Placeholder 3">
            <a:extLst>
              <a:ext uri="{FF2B5EF4-FFF2-40B4-BE49-F238E27FC236}">
                <a16:creationId xmlns:a16="http://schemas.microsoft.com/office/drawing/2014/main" id="{2F72DF80-0AEE-43FC-9B09-A4977997D08E}"/>
              </a:ext>
            </a:extLst>
          </p:cNvPr>
          <p:cNvSpPr>
            <a:spLocks noGrp="1"/>
          </p:cNvSpPr>
          <p:nvPr>
            <p:ph type="dt" sz="half" idx="10"/>
          </p:nvPr>
        </p:nvSpPr>
        <p:spPr/>
        <p:txBody>
          <a:bodyPr/>
          <a:lstStyle/>
          <a:p>
            <a:fld id="{ACF54DAD-3E3B-47AF-88E7-62F863AFDA51}" type="datetimeFigureOut">
              <a:rPr lang="sv-FI" smtClean="0"/>
              <a:t>14-01-2026</a:t>
            </a:fld>
            <a:endParaRPr lang="sv-FI"/>
          </a:p>
        </p:txBody>
      </p:sp>
      <p:sp>
        <p:nvSpPr>
          <p:cNvPr id="5" name="Footer Placeholder 4">
            <a:extLst>
              <a:ext uri="{FF2B5EF4-FFF2-40B4-BE49-F238E27FC236}">
                <a16:creationId xmlns:a16="http://schemas.microsoft.com/office/drawing/2014/main" id="{5757D556-18D0-ED0F-9A6B-5B21EE638E5D}"/>
              </a:ext>
            </a:extLst>
          </p:cNvPr>
          <p:cNvSpPr>
            <a:spLocks noGrp="1"/>
          </p:cNvSpPr>
          <p:nvPr>
            <p:ph type="ftr" sz="quarter" idx="11"/>
          </p:nvPr>
        </p:nvSpPr>
        <p:spPr/>
        <p:txBody>
          <a:bodyPr/>
          <a:lstStyle/>
          <a:p>
            <a:endParaRPr lang="sv-FI"/>
          </a:p>
        </p:txBody>
      </p:sp>
      <p:sp>
        <p:nvSpPr>
          <p:cNvPr id="6" name="Slide Number Placeholder 5">
            <a:extLst>
              <a:ext uri="{FF2B5EF4-FFF2-40B4-BE49-F238E27FC236}">
                <a16:creationId xmlns:a16="http://schemas.microsoft.com/office/drawing/2014/main" id="{CBC2707A-1B98-3C43-AD71-A00A3EF84AB0}"/>
              </a:ext>
            </a:extLst>
          </p:cNvPr>
          <p:cNvSpPr>
            <a:spLocks noGrp="1"/>
          </p:cNvSpPr>
          <p:nvPr>
            <p:ph type="sldNum" sz="quarter" idx="12"/>
          </p:nvPr>
        </p:nvSpPr>
        <p:spPr/>
        <p:txBody>
          <a:bodyPr/>
          <a:lstStyle/>
          <a:p>
            <a:fld id="{551BDA2F-13F3-4294-BF65-823581A01BB2}" type="slidenum">
              <a:rPr lang="sv-FI" smtClean="0"/>
              <a:t>‹#›</a:t>
            </a:fld>
            <a:endParaRPr lang="sv-FI"/>
          </a:p>
        </p:txBody>
      </p:sp>
    </p:spTree>
    <p:extLst>
      <p:ext uri="{BB962C8B-B14F-4D97-AF65-F5344CB8AC3E}">
        <p14:creationId xmlns:p14="http://schemas.microsoft.com/office/powerpoint/2010/main" val="2825749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8AA5-485F-527C-1C3D-8D99B3BAEDAF}"/>
              </a:ext>
            </a:extLst>
          </p:cNvPr>
          <p:cNvSpPr>
            <a:spLocks noGrp="1"/>
          </p:cNvSpPr>
          <p:nvPr>
            <p:ph type="title"/>
          </p:nvPr>
        </p:nvSpPr>
        <p:spPr/>
        <p:txBody>
          <a:bodyPr/>
          <a:lstStyle/>
          <a:p>
            <a:r>
              <a:rPr lang="en-US"/>
              <a:t>Click to edit Master title style</a:t>
            </a:r>
            <a:endParaRPr lang="sv-FI"/>
          </a:p>
        </p:txBody>
      </p:sp>
      <p:sp>
        <p:nvSpPr>
          <p:cNvPr id="3" name="Vertical Text Placeholder 2">
            <a:extLst>
              <a:ext uri="{FF2B5EF4-FFF2-40B4-BE49-F238E27FC236}">
                <a16:creationId xmlns:a16="http://schemas.microsoft.com/office/drawing/2014/main" id="{A907B8A7-BF92-9CB9-E16D-56496A55B7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4" name="Date Placeholder 3">
            <a:extLst>
              <a:ext uri="{FF2B5EF4-FFF2-40B4-BE49-F238E27FC236}">
                <a16:creationId xmlns:a16="http://schemas.microsoft.com/office/drawing/2014/main" id="{438EBAB4-C77A-1185-95A6-58FBA003061D}"/>
              </a:ext>
            </a:extLst>
          </p:cNvPr>
          <p:cNvSpPr>
            <a:spLocks noGrp="1"/>
          </p:cNvSpPr>
          <p:nvPr>
            <p:ph type="dt" sz="half" idx="10"/>
          </p:nvPr>
        </p:nvSpPr>
        <p:spPr/>
        <p:txBody>
          <a:bodyPr/>
          <a:lstStyle/>
          <a:p>
            <a:fld id="{ACF54DAD-3E3B-47AF-88E7-62F863AFDA51}" type="datetimeFigureOut">
              <a:rPr lang="sv-FI" smtClean="0"/>
              <a:t>14-01-2026</a:t>
            </a:fld>
            <a:endParaRPr lang="sv-FI"/>
          </a:p>
        </p:txBody>
      </p:sp>
      <p:sp>
        <p:nvSpPr>
          <p:cNvPr id="5" name="Footer Placeholder 4">
            <a:extLst>
              <a:ext uri="{FF2B5EF4-FFF2-40B4-BE49-F238E27FC236}">
                <a16:creationId xmlns:a16="http://schemas.microsoft.com/office/drawing/2014/main" id="{A1BD12F2-6BCF-F59B-2084-016AD965E1FC}"/>
              </a:ext>
            </a:extLst>
          </p:cNvPr>
          <p:cNvSpPr>
            <a:spLocks noGrp="1"/>
          </p:cNvSpPr>
          <p:nvPr>
            <p:ph type="ftr" sz="quarter" idx="11"/>
          </p:nvPr>
        </p:nvSpPr>
        <p:spPr/>
        <p:txBody>
          <a:bodyPr/>
          <a:lstStyle/>
          <a:p>
            <a:endParaRPr lang="sv-FI"/>
          </a:p>
        </p:txBody>
      </p:sp>
      <p:sp>
        <p:nvSpPr>
          <p:cNvPr id="6" name="Slide Number Placeholder 5">
            <a:extLst>
              <a:ext uri="{FF2B5EF4-FFF2-40B4-BE49-F238E27FC236}">
                <a16:creationId xmlns:a16="http://schemas.microsoft.com/office/drawing/2014/main" id="{13101F1C-D1BB-0F9C-9A8F-F1E01D83078D}"/>
              </a:ext>
            </a:extLst>
          </p:cNvPr>
          <p:cNvSpPr>
            <a:spLocks noGrp="1"/>
          </p:cNvSpPr>
          <p:nvPr>
            <p:ph type="sldNum" sz="quarter" idx="12"/>
          </p:nvPr>
        </p:nvSpPr>
        <p:spPr/>
        <p:txBody>
          <a:bodyPr/>
          <a:lstStyle/>
          <a:p>
            <a:fld id="{551BDA2F-13F3-4294-BF65-823581A01BB2}" type="slidenum">
              <a:rPr lang="sv-FI" smtClean="0"/>
              <a:t>‹#›</a:t>
            </a:fld>
            <a:endParaRPr lang="sv-FI"/>
          </a:p>
        </p:txBody>
      </p:sp>
    </p:spTree>
    <p:extLst>
      <p:ext uri="{BB962C8B-B14F-4D97-AF65-F5344CB8AC3E}">
        <p14:creationId xmlns:p14="http://schemas.microsoft.com/office/powerpoint/2010/main" val="84992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9DB78D-7BAC-717D-56FF-55C552EA46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FI"/>
          </a:p>
        </p:txBody>
      </p:sp>
      <p:sp>
        <p:nvSpPr>
          <p:cNvPr id="3" name="Vertical Text Placeholder 2">
            <a:extLst>
              <a:ext uri="{FF2B5EF4-FFF2-40B4-BE49-F238E27FC236}">
                <a16:creationId xmlns:a16="http://schemas.microsoft.com/office/drawing/2014/main" id="{F35D694D-0201-1CC9-EE66-2B69749E16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4" name="Date Placeholder 3">
            <a:extLst>
              <a:ext uri="{FF2B5EF4-FFF2-40B4-BE49-F238E27FC236}">
                <a16:creationId xmlns:a16="http://schemas.microsoft.com/office/drawing/2014/main" id="{529414C0-95A8-B7B9-30A2-EA3441D6B22B}"/>
              </a:ext>
            </a:extLst>
          </p:cNvPr>
          <p:cNvSpPr>
            <a:spLocks noGrp="1"/>
          </p:cNvSpPr>
          <p:nvPr>
            <p:ph type="dt" sz="half" idx="10"/>
          </p:nvPr>
        </p:nvSpPr>
        <p:spPr/>
        <p:txBody>
          <a:bodyPr/>
          <a:lstStyle/>
          <a:p>
            <a:fld id="{ACF54DAD-3E3B-47AF-88E7-62F863AFDA51}" type="datetimeFigureOut">
              <a:rPr lang="sv-FI" smtClean="0"/>
              <a:t>14-01-2026</a:t>
            </a:fld>
            <a:endParaRPr lang="sv-FI"/>
          </a:p>
        </p:txBody>
      </p:sp>
      <p:sp>
        <p:nvSpPr>
          <p:cNvPr id="5" name="Footer Placeholder 4">
            <a:extLst>
              <a:ext uri="{FF2B5EF4-FFF2-40B4-BE49-F238E27FC236}">
                <a16:creationId xmlns:a16="http://schemas.microsoft.com/office/drawing/2014/main" id="{B086CAEF-B68F-2D0C-A9C8-21EF67221E34}"/>
              </a:ext>
            </a:extLst>
          </p:cNvPr>
          <p:cNvSpPr>
            <a:spLocks noGrp="1"/>
          </p:cNvSpPr>
          <p:nvPr>
            <p:ph type="ftr" sz="quarter" idx="11"/>
          </p:nvPr>
        </p:nvSpPr>
        <p:spPr/>
        <p:txBody>
          <a:bodyPr/>
          <a:lstStyle/>
          <a:p>
            <a:endParaRPr lang="sv-FI"/>
          </a:p>
        </p:txBody>
      </p:sp>
      <p:sp>
        <p:nvSpPr>
          <p:cNvPr id="6" name="Slide Number Placeholder 5">
            <a:extLst>
              <a:ext uri="{FF2B5EF4-FFF2-40B4-BE49-F238E27FC236}">
                <a16:creationId xmlns:a16="http://schemas.microsoft.com/office/drawing/2014/main" id="{B0C2D24D-A45D-68C3-DC36-3FB35EC210F2}"/>
              </a:ext>
            </a:extLst>
          </p:cNvPr>
          <p:cNvSpPr>
            <a:spLocks noGrp="1"/>
          </p:cNvSpPr>
          <p:nvPr>
            <p:ph type="sldNum" sz="quarter" idx="12"/>
          </p:nvPr>
        </p:nvSpPr>
        <p:spPr/>
        <p:txBody>
          <a:bodyPr/>
          <a:lstStyle/>
          <a:p>
            <a:fld id="{551BDA2F-13F3-4294-BF65-823581A01BB2}" type="slidenum">
              <a:rPr lang="sv-FI" smtClean="0"/>
              <a:t>‹#›</a:t>
            </a:fld>
            <a:endParaRPr lang="sv-FI"/>
          </a:p>
        </p:txBody>
      </p:sp>
    </p:spTree>
    <p:extLst>
      <p:ext uri="{BB962C8B-B14F-4D97-AF65-F5344CB8AC3E}">
        <p14:creationId xmlns:p14="http://schemas.microsoft.com/office/powerpoint/2010/main" val="389124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066B9-D6B4-0AC3-48D2-CED4C1452CF7}"/>
              </a:ext>
            </a:extLst>
          </p:cNvPr>
          <p:cNvSpPr>
            <a:spLocks noGrp="1"/>
          </p:cNvSpPr>
          <p:nvPr>
            <p:ph type="title"/>
          </p:nvPr>
        </p:nvSpPr>
        <p:spPr/>
        <p:txBody>
          <a:bodyPr/>
          <a:lstStyle/>
          <a:p>
            <a:r>
              <a:rPr lang="en-US"/>
              <a:t>Click to edit Master title style</a:t>
            </a:r>
            <a:endParaRPr lang="sv-FI"/>
          </a:p>
        </p:txBody>
      </p:sp>
      <p:sp>
        <p:nvSpPr>
          <p:cNvPr id="3" name="Content Placeholder 2">
            <a:extLst>
              <a:ext uri="{FF2B5EF4-FFF2-40B4-BE49-F238E27FC236}">
                <a16:creationId xmlns:a16="http://schemas.microsoft.com/office/drawing/2014/main" id="{CA5C4B71-8E16-25B8-8178-47E92841F0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4" name="Date Placeholder 3">
            <a:extLst>
              <a:ext uri="{FF2B5EF4-FFF2-40B4-BE49-F238E27FC236}">
                <a16:creationId xmlns:a16="http://schemas.microsoft.com/office/drawing/2014/main" id="{C4D6CF03-D9F8-27FE-52EA-A06AF774C124}"/>
              </a:ext>
            </a:extLst>
          </p:cNvPr>
          <p:cNvSpPr>
            <a:spLocks noGrp="1"/>
          </p:cNvSpPr>
          <p:nvPr>
            <p:ph type="dt" sz="half" idx="10"/>
          </p:nvPr>
        </p:nvSpPr>
        <p:spPr/>
        <p:txBody>
          <a:bodyPr/>
          <a:lstStyle/>
          <a:p>
            <a:fld id="{ACF54DAD-3E3B-47AF-88E7-62F863AFDA51}" type="datetimeFigureOut">
              <a:rPr lang="sv-FI" smtClean="0"/>
              <a:t>14-01-2026</a:t>
            </a:fld>
            <a:endParaRPr lang="sv-FI"/>
          </a:p>
        </p:txBody>
      </p:sp>
      <p:sp>
        <p:nvSpPr>
          <p:cNvPr id="5" name="Footer Placeholder 4">
            <a:extLst>
              <a:ext uri="{FF2B5EF4-FFF2-40B4-BE49-F238E27FC236}">
                <a16:creationId xmlns:a16="http://schemas.microsoft.com/office/drawing/2014/main" id="{582973AE-9A08-44CC-7A7C-925DD75C7886}"/>
              </a:ext>
            </a:extLst>
          </p:cNvPr>
          <p:cNvSpPr>
            <a:spLocks noGrp="1"/>
          </p:cNvSpPr>
          <p:nvPr>
            <p:ph type="ftr" sz="quarter" idx="11"/>
          </p:nvPr>
        </p:nvSpPr>
        <p:spPr/>
        <p:txBody>
          <a:bodyPr/>
          <a:lstStyle/>
          <a:p>
            <a:endParaRPr lang="sv-FI"/>
          </a:p>
        </p:txBody>
      </p:sp>
      <p:sp>
        <p:nvSpPr>
          <p:cNvPr id="6" name="Slide Number Placeholder 5">
            <a:extLst>
              <a:ext uri="{FF2B5EF4-FFF2-40B4-BE49-F238E27FC236}">
                <a16:creationId xmlns:a16="http://schemas.microsoft.com/office/drawing/2014/main" id="{15A27A6E-FB90-88D6-D3A7-3D8F5420E464}"/>
              </a:ext>
            </a:extLst>
          </p:cNvPr>
          <p:cNvSpPr>
            <a:spLocks noGrp="1"/>
          </p:cNvSpPr>
          <p:nvPr>
            <p:ph type="sldNum" sz="quarter" idx="12"/>
          </p:nvPr>
        </p:nvSpPr>
        <p:spPr/>
        <p:txBody>
          <a:bodyPr/>
          <a:lstStyle/>
          <a:p>
            <a:fld id="{551BDA2F-13F3-4294-BF65-823581A01BB2}" type="slidenum">
              <a:rPr lang="sv-FI" smtClean="0"/>
              <a:t>‹#›</a:t>
            </a:fld>
            <a:endParaRPr lang="sv-FI"/>
          </a:p>
        </p:txBody>
      </p:sp>
    </p:spTree>
    <p:extLst>
      <p:ext uri="{BB962C8B-B14F-4D97-AF65-F5344CB8AC3E}">
        <p14:creationId xmlns:p14="http://schemas.microsoft.com/office/powerpoint/2010/main" val="2264769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4EF-254B-EF9D-BB7C-71766DD3CD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FI"/>
          </a:p>
        </p:txBody>
      </p:sp>
      <p:sp>
        <p:nvSpPr>
          <p:cNvPr id="3" name="Text Placeholder 2">
            <a:extLst>
              <a:ext uri="{FF2B5EF4-FFF2-40B4-BE49-F238E27FC236}">
                <a16:creationId xmlns:a16="http://schemas.microsoft.com/office/drawing/2014/main" id="{2130AF12-5369-8265-ECBB-85FED66E09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3D43B9-CDE7-974A-B499-EE4BF13432E4}"/>
              </a:ext>
            </a:extLst>
          </p:cNvPr>
          <p:cNvSpPr>
            <a:spLocks noGrp="1"/>
          </p:cNvSpPr>
          <p:nvPr>
            <p:ph type="dt" sz="half" idx="10"/>
          </p:nvPr>
        </p:nvSpPr>
        <p:spPr/>
        <p:txBody>
          <a:bodyPr/>
          <a:lstStyle/>
          <a:p>
            <a:fld id="{ACF54DAD-3E3B-47AF-88E7-62F863AFDA51}" type="datetimeFigureOut">
              <a:rPr lang="sv-FI" smtClean="0"/>
              <a:t>14-01-2026</a:t>
            </a:fld>
            <a:endParaRPr lang="sv-FI"/>
          </a:p>
        </p:txBody>
      </p:sp>
      <p:sp>
        <p:nvSpPr>
          <p:cNvPr id="5" name="Footer Placeholder 4">
            <a:extLst>
              <a:ext uri="{FF2B5EF4-FFF2-40B4-BE49-F238E27FC236}">
                <a16:creationId xmlns:a16="http://schemas.microsoft.com/office/drawing/2014/main" id="{429B2836-CF0B-980D-719A-7592D988BE42}"/>
              </a:ext>
            </a:extLst>
          </p:cNvPr>
          <p:cNvSpPr>
            <a:spLocks noGrp="1"/>
          </p:cNvSpPr>
          <p:nvPr>
            <p:ph type="ftr" sz="quarter" idx="11"/>
          </p:nvPr>
        </p:nvSpPr>
        <p:spPr/>
        <p:txBody>
          <a:bodyPr/>
          <a:lstStyle/>
          <a:p>
            <a:endParaRPr lang="sv-FI"/>
          </a:p>
        </p:txBody>
      </p:sp>
      <p:sp>
        <p:nvSpPr>
          <p:cNvPr id="6" name="Slide Number Placeholder 5">
            <a:extLst>
              <a:ext uri="{FF2B5EF4-FFF2-40B4-BE49-F238E27FC236}">
                <a16:creationId xmlns:a16="http://schemas.microsoft.com/office/drawing/2014/main" id="{E001C29D-BB85-8ABC-F22F-15081FAC9925}"/>
              </a:ext>
            </a:extLst>
          </p:cNvPr>
          <p:cNvSpPr>
            <a:spLocks noGrp="1"/>
          </p:cNvSpPr>
          <p:nvPr>
            <p:ph type="sldNum" sz="quarter" idx="12"/>
          </p:nvPr>
        </p:nvSpPr>
        <p:spPr/>
        <p:txBody>
          <a:bodyPr/>
          <a:lstStyle/>
          <a:p>
            <a:fld id="{551BDA2F-13F3-4294-BF65-823581A01BB2}" type="slidenum">
              <a:rPr lang="sv-FI" smtClean="0"/>
              <a:t>‹#›</a:t>
            </a:fld>
            <a:endParaRPr lang="sv-FI"/>
          </a:p>
        </p:txBody>
      </p:sp>
    </p:spTree>
    <p:extLst>
      <p:ext uri="{BB962C8B-B14F-4D97-AF65-F5344CB8AC3E}">
        <p14:creationId xmlns:p14="http://schemas.microsoft.com/office/powerpoint/2010/main" val="99017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DF7F-3305-5DBD-343E-56820FB0DADE}"/>
              </a:ext>
            </a:extLst>
          </p:cNvPr>
          <p:cNvSpPr>
            <a:spLocks noGrp="1"/>
          </p:cNvSpPr>
          <p:nvPr>
            <p:ph type="title"/>
          </p:nvPr>
        </p:nvSpPr>
        <p:spPr/>
        <p:txBody>
          <a:bodyPr/>
          <a:lstStyle/>
          <a:p>
            <a:r>
              <a:rPr lang="en-US"/>
              <a:t>Click to edit Master title style</a:t>
            </a:r>
            <a:endParaRPr lang="sv-FI"/>
          </a:p>
        </p:txBody>
      </p:sp>
      <p:sp>
        <p:nvSpPr>
          <p:cNvPr id="3" name="Content Placeholder 2">
            <a:extLst>
              <a:ext uri="{FF2B5EF4-FFF2-40B4-BE49-F238E27FC236}">
                <a16:creationId xmlns:a16="http://schemas.microsoft.com/office/drawing/2014/main" id="{981A53A5-7B27-70C6-FD7F-FB20622C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4" name="Content Placeholder 3">
            <a:extLst>
              <a:ext uri="{FF2B5EF4-FFF2-40B4-BE49-F238E27FC236}">
                <a16:creationId xmlns:a16="http://schemas.microsoft.com/office/drawing/2014/main" id="{2C3B9F16-7D63-9D2E-4C55-C1D581EACB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5" name="Date Placeholder 4">
            <a:extLst>
              <a:ext uri="{FF2B5EF4-FFF2-40B4-BE49-F238E27FC236}">
                <a16:creationId xmlns:a16="http://schemas.microsoft.com/office/drawing/2014/main" id="{34C35B34-8C63-8ADA-8495-EE50016E6C96}"/>
              </a:ext>
            </a:extLst>
          </p:cNvPr>
          <p:cNvSpPr>
            <a:spLocks noGrp="1"/>
          </p:cNvSpPr>
          <p:nvPr>
            <p:ph type="dt" sz="half" idx="10"/>
          </p:nvPr>
        </p:nvSpPr>
        <p:spPr/>
        <p:txBody>
          <a:bodyPr/>
          <a:lstStyle/>
          <a:p>
            <a:fld id="{ACF54DAD-3E3B-47AF-88E7-62F863AFDA51}" type="datetimeFigureOut">
              <a:rPr lang="sv-FI" smtClean="0"/>
              <a:t>14-01-2026</a:t>
            </a:fld>
            <a:endParaRPr lang="sv-FI"/>
          </a:p>
        </p:txBody>
      </p:sp>
      <p:sp>
        <p:nvSpPr>
          <p:cNvPr id="6" name="Footer Placeholder 5">
            <a:extLst>
              <a:ext uri="{FF2B5EF4-FFF2-40B4-BE49-F238E27FC236}">
                <a16:creationId xmlns:a16="http://schemas.microsoft.com/office/drawing/2014/main" id="{41BF4902-79C3-E6D4-769D-702A3B33550B}"/>
              </a:ext>
            </a:extLst>
          </p:cNvPr>
          <p:cNvSpPr>
            <a:spLocks noGrp="1"/>
          </p:cNvSpPr>
          <p:nvPr>
            <p:ph type="ftr" sz="quarter" idx="11"/>
          </p:nvPr>
        </p:nvSpPr>
        <p:spPr/>
        <p:txBody>
          <a:bodyPr/>
          <a:lstStyle/>
          <a:p>
            <a:endParaRPr lang="sv-FI"/>
          </a:p>
        </p:txBody>
      </p:sp>
      <p:sp>
        <p:nvSpPr>
          <p:cNvPr id="7" name="Slide Number Placeholder 6">
            <a:extLst>
              <a:ext uri="{FF2B5EF4-FFF2-40B4-BE49-F238E27FC236}">
                <a16:creationId xmlns:a16="http://schemas.microsoft.com/office/drawing/2014/main" id="{0F718521-57C2-79A6-392D-760D2FBDFBF5}"/>
              </a:ext>
            </a:extLst>
          </p:cNvPr>
          <p:cNvSpPr>
            <a:spLocks noGrp="1"/>
          </p:cNvSpPr>
          <p:nvPr>
            <p:ph type="sldNum" sz="quarter" idx="12"/>
          </p:nvPr>
        </p:nvSpPr>
        <p:spPr/>
        <p:txBody>
          <a:bodyPr/>
          <a:lstStyle/>
          <a:p>
            <a:fld id="{551BDA2F-13F3-4294-BF65-823581A01BB2}" type="slidenum">
              <a:rPr lang="sv-FI" smtClean="0"/>
              <a:t>‹#›</a:t>
            </a:fld>
            <a:endParaRPr lang="sv-FI"/>
          </a:p>
        </p:txBody>
      </p:sp>
    </p:spTree>
    <p:extLst>
      <p:ext uri="{BB962C8B-B14F-4D97-AF65-F5344CB8AC3E}">
        <p14:creationId xmlns:p14="http://schemas.microsoft.com/office/powerpoint/2010/main" val="91035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769C-1489-4572-C538-9039EF45AC36}"/>
              </a:ext>
            </a:extLst>
          </p:cNvPr>
          <p:cNvSpPr>
            <a:spLocks noGrp="1"/>
          </p:cNvSpPr>
          <p:nvPr>
            <p:ph type="title"/>
          </p:nvPr>
        </p:nvSpPr>
        <p:spPr>
          <a:xfrm>
            <a:off x="839788" y="365125"/>
            <a:ext cx="10515600" cy="1325563"/>
          </a:xfrm>
        </p:spPr>
        <p:txBody>
          <a:bodyPr/>
          <a:lstStyle/>
          <a:p>
            <a:r>
              <a:rPr lang="en-US"/>
              <a:t>Click to edit Master title style</a:t>
            </a:r>
            <a:endParaRPr lang="sv-FI"/>
          </a:p>
        </p:txBody>
      </p:sp>
      <p:sp>
        <p:nvSpPr>
          <p:cNvPr id="3" name="Text Placeholder 2">
            <a:extLst>
              <a:ext uri="{FF2B5EF4-FFF2-40B4-BE49-F238E27FC236}">
                <a16:creationId xmlns:a16="http://schemas.microsoft.com/office/drawing/2014/main" id="{8AA925F0-AE1F-ED0E-DC81-0C3442EC40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022D48-9CD2-3E5F-FD5F-CE8A00C663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5" name="Text Placeholder 4">
            <a:extLst>
              <a:ext uri="{FF2B5EF4-FFF2-40B4-BE49-F238E27FC236}">
                <a16:creationId xmlns:a16="http://schemas.microsoft.com/office/drawing/2014/main" id="{81553FB5-B8A2-4C0B-85D3-75363E5F44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243DF-18DA-78FD-661D-0863B60EF1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7" name="Date Placeholder 6">
            <a:extLst>
              <a:ext uri="{FF2B5EF4-FFF2-40B4-BE49-F238E27FC236}">
                <a16:creationId xmlns:a16="http://schemas.microsoft.com/office/drawing/2014/main" id="{E51911FA-229C-CA75-70AD-ED92030FF628}"/>
              </a:ext>
            </a:extLst>
          </p:cNvPr>
          <p:cNvSpPr>
            <a:spLocks noGrp="1"/>
          </p:cNvSpPr>
          <p:nvPr>
            <p:ph type="dt" sz="half" idx="10"/>
          </p:nvPr>
        </p:nvSpPr>
        <p:spPr/>
        <p:txBody>
          <a:bodyPr/>
          <a:lstStyle/>
          <a:p>
            <a:fld id="{ACF54DAD-3E3B-47AF-88E7-62F863AFDA51}" type="datetimeFigureOut">
              <a:rPr lang="sv-FI" smtClean="0"/>
              <a:t>14-01-2026</a:t>
            </a:fld>
            <a:endParaRPr lang="sv-FI"/>
          </a:p>
        </p:txBody>
      </p:sp>
      <p:sp>
        <p:nvSpPr>
          <p:cNvPr id="8" name="Footer Placeholder 7">
            <a:extLst>
              <a:ext uri="{FF2B5EF4-FFF2-40B4-BE49-F238E27FC236}">
                <a16:creationId xmlns:a16="http://schemas.microsoft.com/office/drawing/2014/main" id="{F0F26DC2-EBD6-AA0A-BB9E-FB1528BB09C1}"/>
              </a:ext>
            </a:extLst>
          </p:cNvPr>
          <p:cNvSpPr>
            <a:spLocks noGrp="1"/>
          </p:cNvSpPr>
          <p:nvPr>
            <p:ph type="ftr" sz="quarter" idx="11"/>
          </p:nvPr>
        </p:nvSpPr>
        <p:spPr/>
        <p:txBody>
          <a:bodyPr/>
          <a:lstStyle/>
          <a:p>
            <a:endParaRPr lang="sv-FI"/>
          </a:p>
        </p:txBody>
      </p:sp>
      <p:sp>
        <p:nvSpPr>
          <p:cNvPr id="9" name="Slide Number Placeholder 8">
            <a:extLst>
              <a:ext uri="{FF2B5EF4-FFF2-40B4-BE49-F238E27FC236}">
                <a16:creationId xmlns:a16="http://schemas.microsoft.com/office/drawing/2014/main" id="{9246BD2E-2E22-E242-9A48-091E0A66EEC5}"/>
              </a:ext>
            </a:extLst>
          </p:cNvPr>
          <p:cNvSpPr>
            <a:spLocks noGrp="1"/>
          </p:cNvSpPr>
          <p:nvPr>
            <p:ph type="sldNum" sz="quarter" idx="12"/>
          </p:nvPr>
        </p:nvSpPr>
        <p:spPr/>
        <p:txBody>
          <a:bodyPr/>
          <a:lstStyle/>
          <a:p>
            <a:fld id="{551BDA2F-13F3-4294-BF65-823581A01BB2}" type="slidenum">
              <a:rPr lang="sv-FI" smtClean="0"/>
              <a:t>‹#›</a:t>
            </a:fld>
            <a:endParaRPr lang="sv-FI"/>
          </a:p>
        </p:txBody>
      </p:sp>
    </p:spTree>
    <p:extLst>
      <p:ext uri="{BB962C8B-B14F-4D97-AF65-F5344CB8AC3E}">
        <p14:creationId xmlns:p14="http://schemas.microsoft.com/office/powerpoint/2010/main" val="2515635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E746-6D6C-0C96-2A64-E5F85ED69378}"/>
              </a:ext>
            </a:extLst>
          </p:cNvPr>
          <p:cNvSpPr>
            <a:spLocks noGrp="1"/>
          </p:cNvSpPr>
          <p:nvPr>
            <p:ph type="title"/>
          </p:nvPr>
        </p:nvSpPr>
        <p:spPr/>
        <p:txBody>
          <a:bodyPr/>
          <a:lstStyle/>
          <a:p>
            <a:r>
              <a:rPr lang="en-US"/>
              <a:t>Click to edit Master title style</a:t>
            </a:r>
            <a:endParaRPr lang="sv-FI"/>
          </a:p>
        </p:txBody>
      </p:sp>
      <p:sp>
        <p:nvSpPr>
          <p:cNvPr id="3" name="Date Placeholder 2">
            <a:extLst>
              <a:ext uri="{FF2B5EF4-FFF2-40B4-BE49-F238E27FC236}">
                <a16:creationId xmlns:a16="http://schemas.microsoft.com/office/drawing/2014/main" id="{A7361397-9559-1EB1-C83E-4E9AB0FA4AD3}"/>
              </a:ext>
            </a:extLst>
          </p:cNvPr>
          <p:cNvSpPr>
            <a:spLocks noGrp="1"/>
          </p:cNvSpPr>
          <p:nvPr>
            <p:ph type="dt" sz="half" idx="10"/>
          </p:nvPr>
        </p:nvSpPr>
        <p:spPr/>
        <p:txBody>
          <a:bodyPr/>
          <a:lstStyle/>
          <a:p>
            <a:fld id="{ACF54DAD-3E3B-47AF-88E7-62F863AFDA51}" type="datetimeFigureOut">
              <a:rPr lang="sv-FI" smtClean="0"/>
              <a:t>14-01-2026</a:t>
            </a:fld>
            <a:endParaRPr lang="sv-FI"/>
          </a:p>
        </p:txBody>
      </p:sp>
      <p:sp>
        <p:nvSpPr>
          <p:cNvPr id="4" name="Footer Placeholder 3">
            <a:extLst>
              <a:ext uri="{FF2B5EF4-FFF2-40B4-BE49-F238E27FC236}">
                <a16:creationId xmlns:a16="http://schemas.microsoft.com/office/drawing/2014/main" id="{182A7F8F-0018-E114-B3E0-A24E46F1CEFC}"/>
              </a:ext>
            </a:extLst>
          </p:cNvPr>
          <p:cNvSpPr>
            <a:spLocks noGrp="1"/>
          </p:cNvSpPr>
          <p:nvPr>
            <p:ph type="ftr" sz="quarter" idx="11"/>
          </p:nvPr>
        </p:nvSpPr>
        <p:spPr/>
        <p:txBody>
          <a:bodyPr/>
          <a:lstStyle/>
          <a:p>
            <a:endParaRPr lang="sv-FI"/>
          </a:p>
        </p:txBody>
      </p:sp>
      <p:sp>
        <p:nvSpPr>
          <p:cNvPr id="5" name="Slide Number Placeholder 4">
            <a:extLst>
              <a:ext uri="{FF2B5EF4-FFF2-40B4-BE49-F238E27FC236}">
                <a16:creationId xmlns:a16="http://schemas.microsoft.com/office/drawing/2014/main" id="{9297FD3D-E98B-3F52-84C2-A6E274F1CCCA}"/>
              </a:ext>
            </a:extLst>
          </p:cNvPr>
          <p:cNvSpPr>
            <a:spLocks noGrp="1"/>
          </p:cNvSpPr>
          <p:nvPr>
            <p:ph type="sldNum" sz="quarter" idx="12"/>
          </p:nvPr>
        </p:nvSpPr>
        <p:spPr/>
        <p:txBody>
          <a:bodyPr/>
          <a:lstStyle/>
          <a:p>
            <a:fld id="{551BDA2F-13F3-4294-BF65-823581A01BB2}" type="slidenum">
              <a:rPr lang="sv-FI" smtClean="0"/>
              <a:t>‹#›</a:t>
            </a:fld>
            <a:endParaRPr lang="sv-FI"/>
          </a:p>
        </p:txBody>
      </p:sp>
    </p:spTree>
    <p:extLst>
      <p:ext uri="{BB962C8B-B14F-4D97-AF65-F5344CB8AC3E}">
        <p14:creationId xmlns:p14="http://schemas.microsoft.com/office/powerpoint/2010/main" val="380055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30978-DB39-E551-AD49-7FEFC8717163}"/>
              </a:ext>
            </a:extLst>
          </p:cNvPr>
          <p:cNvSpPr>
            <a:spLocks noGrp="1"/>
          </p:cNvSpPr>
          <p:nvPr>
            <p:ph type="dt" sz="half" idx="10"/>
          </p:nvPr>
        </p:nvSpPr>
        <p:spPr/>
        <p:txBody>
          <a:bodyPr/>
          <a:lstStyle/>
          <a:p>
            <a:fld id="{ACF54DAD-3E3B-47AF-88E7-62F863AFDA51}" type="datetimeFigureOut">
              <a:rPr lang="sv-FI" smtClean="0"/>
              <a:t>14-01-2026</a:t>
            </a:fld>
            <a:endParaRPr lang="sv-FI"/>
          </a:p>
        </p:txBody>
      </p:sp>
      <p:sp>
        <p:nvSpPr>
          <p:cNvPr id="3" name="Footer Placeholder 2">
            <a:extLst>
              <a:ext uri="{FF2B5EF4-FFF2-40B4-BE49-F238E27FC236}">
                <a16:creationId xmlns:a16="http://schemas.microsoft.com/office/drawing/2014/main" id="{3FA4FE04-C4F5-6E76-14A7-6F21F1920E25}"/>
              </a:ext>
            </a:extLst>
          </p:cNvPr>
          <p:cNvSpPr>
            <a:spLocks noGrp="1"/>
          </p:cNvSpPr>
          <p:nvPr>
            <p:ph type="ftr" sz="quarter" idx="11"/>
          </p:nvPr>
        </p:nvSpPr>
        <p:spPr/>
        <p:txBody>
          <a:bodyPr/>
          <a:lstStyle/>
          <a:p>
            <a:endParaRPr lang="sv-FI"/>
          </a:p>
        </p:txBody>
      </p:sp>
      <p:sp>
        <p:nvSpPr>
          <p:cNvPr id="4" name="Slide Number Placeholder 3">
            <a:extLst>
              <a:ext uri="{FF2B5EF4-FFF2-40B4-BE49-F238E27FC236}">
                <a16:creationId xmlns:a16="http://schemas.microsoft.com/office/drawing/2014/main" id="{3F338B3F-85F2-9E77-E635-B946B3D09A43}"/>
              </a:ext>
            </a:extLst>
          </p:cNvPr>
          <p:cNvSpPr>
            <a:spLocks noGrp="1"/>
          </p:cNvSpPr>
          <p:nvPr>
            <p:ph type="sldNum" sz="quarter" idx="12"/>
          </p:nvPr>
        </p:nvSpPr>
        <p:spPr/>
        <p:txBody>
          <a:bodyPr/>
          <a:lstStyle/>
          <a:p>
            <a:fld id="{551BDA2F-13F3-4294-BF65-823581A01BB2}" type="slidenum">
              <a:rPr lang="sv-FI" smtClean="0"/>
              <a:t>‹#›</a:t>
            </a:fld>
            <a:endParaRPr lang="sv-FI"/>
          </a:p>
        </p:txBody>
      </p:sp>
    </p:spTree>
    <p:extLst>
      <p:ext uri="{BB962C8B-B14F-4D97-AF65-F5344CB8AC3E}">
        <p14:creationId xmlns:p14="http://schemas.microsoft.com/office/powerpoint/2010/main" val="75003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B38DF-063B-EC98-765A-3232EC7FD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FI"/>
          </a:p>
        </p:txBody>
      </p:sp>
      <p:sp>
        <p:nvSpPr>
          <p:cNvPr id="3" name="Content Placeholder 2">
            <a:extLst>
              <a:ext uri="{FF2B5EF4-FFF2-40B4-BE49-F238E27FC236}">
                <a16:creationId xmlns:a16="http://schemas.microsoft.com/office/drawing/2014/main" id="{6E16CD67-A5B5-BE9B-7781-0F47BACDD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4" name="Text Placeholder 3">
            <a:extLst>
              <a:ext uri="{FF2B5EF4-FFF2-40B4-BE49-F238E27FC236}">
                <a16:creationId xmlns:a16="http://schemas.microsoft.com/office/drawing/2014/main" id="{1480E5C6-79CB-AB09-9CA0-3D0BEE009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1DBFA-E45E-439A-5A43-9D3A90F4EAEA}"/>
              </a:ext>
            </a:extLst>
          </p:cNvPr>
          <p:cNvSpPr>
            <a:spLocks noGrp="1"/>
          </p:cNvSpPr>
          <p:nvPr>
            <p:ph type="dt" sz="half" idx="10"/>
          </p:nvPr>
        </p:nvSpPr>
        <p:spPr/>
        <p:txBody>
          <a:bodyPr/>
          <a:lstStyle/>
          <a:p>
            <a:fld id="{ACF54DAD-3E3B-47AF-88E7-62F863AFDA51}" type="datetimeFigureOut">
              <a:rPr lang="sv-FI" smtClean="0"/>
              <a:t>14-01-2026</a:t>
            </a:fld>
            <a:endParaRPr lang="sv-FI"/>
          </a:p>
        </p:txBody>
      </p:sp>
      <p:sp>
        <p:nvSpPr>
          <p:cNvPr id="6" name="Footer Placeholder 5">
            <a:extLst>
              <a:ext uri="{FF2B5EF4-FFF2-40B4-BE49-F238E27FC236}">
                <a16:creationId xmlns:a16="http://schemas.microsoft.com/office/drawing/2014/main" id="{756CE889-1AEF-D6E2-EAC8-55B02DAB46C5}"/>
              </a:ext>
            </a:extLst>
          </p:cNvPr>
          <p:cNvSpPr>
            <a:spLocks noGrp="1"/>
          </p:cNvSpPr>
          <p:nvPr>
            <p:ph type="ftr" sz="quarter" idx="11"/>
          </p:nvPr>
        </p:nvSpPr>
        <p:spPr/>
        <p:txBody>
          <a:bodyPr/>
          <a:lstStyle/>
          <a:p>
            <a:endParaRPr lang="sv-FI"/>
          </a:p>
        </p:txBody>
      </p:sp>
      <p:sp>
        <p:nvSpPr>
          <p:cNvPr id="7" name="Slide Number Placeholder 6">
            <a:extLst>
              <a:ext uri="{FF2B5EF4-FFF2-40B4-BE49-F238E27FC236}">
                <a16:creationId xmlns:a16="http://schemas.microsoft.com/office/drawing/2014/main" id="{E34381B6-A8F5-018D-DBB5-7DCFC73966A7}"/>
              </a:ext>
            </a:extLst>
          </p:cNvPr>
          <p:cNvSpPr>
            <a:spLocks noGrp="1"/>
          </p:cNvSpPr>
          <p:nvPr>
            <p:ph type="sldNum" sz="quarter" idx="12"/>
          </p:nvPr>
        </p:nvSpPr>
        <p:spPr/>
        <p:txBody>
          <a:bodyPr/>
          <a:lstStyle/>
          <a:p>
            <a:fld id="{551BDA2F-13F3-4294-BF65-823581A01BB2}" type="slidenum">
              <a:rPr lang="sv-FI" smtClean="0"/>
              <a:t>‹#›</a:t>
            </a:fld>
            <a:endParaRPr lang="sv-FI"/>
          </a:p>
        </p:txBody>
      </p:sp>
    </p:spTree>
    <p:extLst>
      <p:ext uri="{BB962C8B-B14F-4D97-AF65-F5344CB8AC3E}">
        <p14:creationId xmlns:p14="http://schemas.microsoft.com/office/powerpoint/2010/main" val="51164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AFDF-8301-D507-48C5-2D24C48745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FI"/>
          </a:p>
        </p:txBody>
      </p:sp>
      <p:sp>
        <p:nvSpPr>
          <p:cNvPr id="3" name="Picture Placeholder 2">
            <a:extLst>
              <a:ext uri="{FF2B5EF4-FFF2-40B4-BE49-F238E27FC236}">
                <a16:creationId xmlns:a16="http://schemas.microsoft.com/office/drawing/2014/main" id="{9FF31A3D-148D-864D-78F4-A9351A5B6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FI"/>
          </a:p>
        </p:txBody>
      </p:sp>
      <p:sp>
        <p:nvSpPr>
          <p:cNvPr id="4" name="Text Placeholder 3">
            <a:extLst>
              <a:ext uri="{FF2B5EF4-FFF2-40B4-BE49-F238E27FC236}">
                <a16:creationId xmlns:a16="http://schemas.microsoft.com/office/drawing/2014/main" id="{EED0E5CA-73EB-8BBD-BF20-C31302198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193068-EAA1-4644-5447-97B10D1EA3DB}"/>
              </a:ext>
            </a:extLst>
          </p:cNvPr>
          <p:cNvSpPr>
            <a:spLocks noGrp="1"/>
          </p:cNvSpPr>
          <p:nvPr>
            <p:ph type="dt" sz="half" idx="10"/>
          </p:nvPr>
        </p:nvSpPr>
        <p:spPr/>
        <p:txBody>
          <a:bodyPr/>
          <a:lstStyle/>
          <a:p>
            <a:fld id="{ACF54DAD-3E3B-47AF-88E7-62F863AFDA51}" type="datetimeFigureOut">
              <a:rPr lang="sv-FI" smtClean="0"/>
              <a:t>14-01-2026</a:t>
            </a:fld>
            <a:endParaRPr lang="sv-FI"/>
          </a:p>
        </p:txBody>
      </p:sp>
      <p:sp>
        <p:nvSpPr>
          <p:cNvPr id="6" name="Footer Placeholder 5">
            <a:extLst>
              <a:ext uri="{FF2B5EF4-FFF2-40B4-BE49-F238E27FC236}">
                <a16:creationId xmlns:a16="http://schemas.microsoft.com/office/drawing/2014/main" id="{3EF6EF65-A6B7-6E9F-5931-5F422792D38B}"/>
              </a:ext>
            </a:extLst>
          </p:cNvPr>
          <p:cNvSpPr>
            <a:spLocks noGrp="1"/>
          </p:cNvSpPr>
          <p:nvPr>
            <p:ph type="ftr" sz="quarter" idx="11"/>
          </p:nvPr>
        </p:nvSpPr>
        <p:spPr/>
        <p:txBody>
          <a:bodyPr/>
          <a:lstStyle/>
          <a:p>
            <a:endParaRPr lang="sv-FI"/>
          </a:p>
        </p:txBody>
      </p:sp>
      <p:sp>
        <p:nvSpPr>
          <p:cNvPr id="7" name="Slide Number Placeholder 6">
            <a:extLst>
              <a:ext uri="{FF2B5EF4-FFF2-40B4-BE49-F238E27FC236}">
                <a16:creationId xmlns:a16="http://schemas.microsoft.com/office/drawing/2014/main" id="{1BDB174B-0A57-247F-C7B6-CFBEB8212201}"/>
              </a:ext>
            </a:extLst>
          </p:cNvPr>
          <p:cNvSpPr>
            <a:spLocks noGrp="1"/>
          </p:cNvSpPr>
          <p:nvPr>
            <p:ph type="sldNum" sz="quarter" idx="12"/>
          </p:nvPr>
        </p:nvSpPr>
        <p:spPr/>
        <p:txBody>
          <a:bodyPr/>
          <a:lstStyle/>
          <a:p>
            <a:fld id="{551BDA2F-13F3-4294-BF65-823581A01BB2}" type="slidenum">
              <a:rPr lang="sv-FI" smtClean="0"/>
              <a:t>‹#›</a:t>
            </a:fld>
            <a:endParaRPr lang="sv-FI"/>
          </a:p>
        </p:txBody>
      </p:sp>
    </p:spTree>
    <p:extLst>
      <p:ext uri="{BB962C8B-B14F-4D97-AF65-F5344CB8AC3E}">
        <p14:creationId xmlns:p14="http://schemas.microsoft.com/office/powerpoint/2010/main" val="1909542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FBF3D5-F617-315D-71FF-D7CD403DD3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FI"/>
          </a:p>
        </p:txBody>
      </p:sp>
      <p:sp>
        <p:nvSpPr>
          <p:cNvPr id="3" name="Text Placeholder 2">
            <a:extLst>
              <a:ext uri="{FF2B5EF4-FFF2-40B4-BE49-F238E27FC236}">
                <a16:creationId xmlns:a16="http://schemas.microsoft.com/office/drawing/2014/main" id="{73919511-5775-C281-BA23-9BE7E2D966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4" name="Date Placeholder 3">
            <a:extLst>
              <a:ext uri="{FF2B5EF4-FFF2-40B4-BE49-F238E27FC236}">
                <a16:creationId xmlns:a16="http://schemas.microsoft.com/office/drawing/2014/main" id="{9C8B4D72-F653-5E66-EA25-A5284831D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F54DAD-3E3B-47AF-88E7-62F863AFDA51}" type="datetimeFigureOut">
              <a:rPr lang="sv-FI" smtClean="0"/>
              <a:t>14-01-2026</a:t>
            </a:fld>
            <a:endParaRPr lang="sv-FI"/>
          </a:p>
        </p:txBody>
      </p:sp>
      <p:sp>
        <p:nvSpPr>
          <p:cNvPr id="5" name="Footer Placeholder 4">
            <a:extLst>
              <a:ext uri="{FF2B5EF4-FFF2-40B4-BE49-F238E27FC236}">
                <a16:creationId xmlns:a16="http://schemas.microsoft.com/office/drawing/2014/main" id="{D363CA34-1F23-7573-6202-CB269AD51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FI"/>
          </a:p>
        </p:txBody>
      </p:sp>
      <p:sp>
        <p:nvSpPr>
          <p:cNvPr id="6" name="Slide Number Placeholder 5">
            <a:extLst>
              <a:ext uri="{FF2B5EF4-FFF2-40B4-BE49-F238E27FC236}">
                <a16:creationId xmlns:a16="http://schemas.microsoft.com/office/drawing/2014/main" id="{5AF250C6-5234-883D-3623-720B940F9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1BDA2F-13F3-4294-BF65-823581A01BB2}" type="slidenum">
              <a:rPr lang="sv-FI" smtClean="0"/>
              <a:t>‹#›</a:t>
            </a:fld>
            <a:endParaRPr lang="sv-FI"/>
          </a:p>
        </p:txBody>
      </p:sp>
    </p:spTree>
    <p:extLst>
      <p:ext uri="{BB962C8B-B14F-4D97-AF65-F5344CB8AC3E}">
        <p14:creationId xmlns:p14="http://schemas.microsoft.com/office/powerpoint/2010/main" val="3172576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025C56-2C33-C796-5941-5CA8E4A3FC1E}"/>
              </a:ext>
            </a:extLst>
          </p:cNvPr>
          <p:cNvPicPr>
            <a:picLocks noChangeAspect="1"/>
          </p:cNvPicPr>
          <p:nvPr/>
        </p:nvPicPr>
        <p:blipFill>
          <a:blip r:embed="rId2" cstate="print">
            <a:extLst>
              <a:ext uri="{28A0092B-C50C-407E-A947-70E740481C1C}">
                <a14:useLocalDpi xmlns:a14="http://schemas.microsoft.com/office/drawing/2010/main" val="0"/>
              </a:ext>
            </a:extLst>
          </a:blip>
          <a:srcRect l="21138" b="11759"/>
          <a:stretch>
            <a:fillRect/>
          </a:stretch>
        </p:blipFill>
        <p:spPr>
          <a:xfrm>
            <a:off x="0" y="1457507"/>
            <a:ext cx="4818470" cy="5400493"/>
          </a:xfrm>
          <a:prstGeom prst="rect">
            <a:avLst/>
          </a:prstGeom>
        </p:spPr>
      </p:pic>
      <p:sp>
        <p:nvSpPr>
          <p:cNvPr id="2" name="Title 1">
            <a:extLst>
              <a:ext uri="{FF2B5EF4-FFF2-40B4-BE49-F238E27FC236}">
                <a16:creationId xmlns:a16="http://schemas.microsoft.com/office/drawing/2014/main" id="{3738BDDC-EAEB-C278-7AA6-0AA1EA936F08}"/>
              </a:ext>
            </a:extLst>
          </p:cNvPr>
          <p:cNvSpPr>
            <a:spLocks noGrp="1"/>
          </p:cNvSpPr>
          <p:nvPr>
            <p:ph type="ctrTitle"/>
          </p:nvPr>
        </p:nvSpPr>
        <p:spPr/>
        <p:txBody>
          <a:bodyPr/>
          <a:lstStyle/>
          <a:p>
            <a:r>
              <a:rPr lang="sv-SE" dirty="0"/>
              <a:t>Sinnesstig med fyra stationer</a:t>
            </a:r>
            <a:endParaRPr lang="sv-FI" dirty="0"/>
          </a:p>
        </p:txBody>
      </p:sp>
      <p:sp>
        <p:nvSpPr>
          <p:cNvPr id="3" name="Subtitle 2">
            <a:extLst>
              <a:ext uri="{FF2B5EF4-FFF2-40B4-BE49-F238E27FC236}">
                <a16:creationId xmlns:a16="http://schemas.microsoft.com/office/drawing/2014/main" id="{70670F5D-A90D-66F5-07A1-822D65550C53}"/>
              </a:ext>
            </a:extLst>
          </p:cNvPr>
          <p:cNvSpPr>
            <a:spLocks noGrp="1"/>
          </p:cNvSpPr>
          <p:nvPr>
            <p:ph type="subTitle" idx="1"/>
          </p:nvPr>
        </p:nvSpPr>
        <p:spPr/>
        <p:txBody>
          <a:bodyPr>
            <a:normAutofit fontScale="85000" lnSpcReduction="10000"/>
          </a:bodyPr>
          <a:lstStyle/>
          <a:p>
            <a:r>
              <a:rPr lang="sv-SE" dirty="0"/>
              <a:t>Skördetema</a:t>
            </a:r>
          </a:p>
          <a:p>
            <a:r>
              <a:rPr lang="sv-SE" dirty="0"/>
              <a:t>Lärarinstruktion: Placera ut stationerna längs en naturlig stig, eller på ett litet avstånd från skolträdgården. Gärna får ett långt snöre placeras ut och leda vidare från station till station för att skapa känslan av stig.</a:t>
            </a:r>
          </a:p>
          <a:p>
            <a:r>
              <a:rPr lang="sv-SE" dirty="0"/>
              <a:t>Eleverna kan fylla i svaren i en blankett, alternativt göra uppgifterna utan att skriva.</a:t>
            </a:r>
            <a:endParaRPr lang="sv-FI" dirty="0"/>
          </a:p>
        </p:txBody>
      </p:sp>
      <p:pic>
        <p:nvPicPr>
          <p:cNvPr id="5" name="Picture 4" descr="A blue flag with yellow stars&#10;&#10;AI-generated content may be incorrect.">
            <a:extLst>
              <a:ext uri="{FF2B5EF4-FFF2-40B4-BE49-F238E27FC236}">
                <a16:creationId xmlns:a16="http://schemas.microsoft.com/office/drawing/2014/main" id="{EB64BEF2-D477-9C08-8B39-FAC3FB4BB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84" y="6097679"/>
            <a:ext cx="2085975" cy="628015"/>
          </a:xfrm>
          <a:prstGeom prst="rect">
            <a:avLst/>
          </a:prstGeom>
        </p:spPr>
      </p:pic>
    </p:spTree>
    <p:extLst>
      <p:ext uri="{BB962C8B-B14F-4D97-AF65-F5344CB8AC3E}">
        <p14:creationId xmlns:p14="http://schemas.microsoft.com/office/powerpoint/2010/main" val="253533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flag with yellow stars&#10;&#10;AI-generated content may be incorrect.">
            <a:extLst>
              <a:ext uri="{FF2B5EF4-FFF2-40B4-BE49-F238E27FC236}">
                <a16:creationId xmlns:a16="http://schemas.microsoft.com/office/drawing/2014/main" id="{61DC6773-B435-23F0-B7E3-7E509D8E33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84" y="6097679"/>
            <a:ext cx="2085975" cy="628015"/>
          </a:xfrm>
          <a:prstGeom prst="rect">
            <a:avLst/>
          </a:prstGeom>
        </p:spPr>
      </p:pic>
      <p:pic>
        <p:nvPicPr>
          <p:cNvPr id="8" name="Picture 7" descr="A black and orange logo&#10;&#10;AI-generated content may be incorrect.">
            <a:extLst>
              <a:ext uri="{FF2B5EF4-FFF2-40B4-BE49-F238E27FC236}">
                <a16:creationId xmlns:a16="http://schemas.microsoft.com/office/drawing/2014/main" id="{9E7C3F60-AB3A-141D-6AA8-8171BC4BB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036" y="2296230"/>
            <a:ext cx="4943866" cy="1459995"/>
          </a:xfrm>
          <a:prstGeom prst="rect">
            <a:avLst/>
          </a:prstGeom>
        </p:spPr>
      </p:pic>
      <p:pic>
        <p:nvPicPr>
          <p:cNvPr id="9" name="Picture 8">
            <a:extLst>
              <a:ext uri="{FF2B5EF4-FFF2-40B4-BE49-F238E27FC236}">
                <a16:creationId xmlns:a16="http://schemas.microsoft.com/office/drawing/2014/main" id="{2561EA80-116C-38B7-EFA1-2FA2E6B6D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098" y="4344055"/>
            <a:ext cx="9701804" cy="1036322"/>
          </a:xfrm>
          <a:prstGeom prst="rect">
            <a:avLst/>
          </a:prstGeom>
        </p:spPr>
      </p:pic>
    </p:spTree>
    <p:extLst>
      <p:ext uri="{BB962C8B-B14F-4D97-AF65-F5344CB8AC3E}">
        <p14:creationId xmlns:p14="http://schemas.microsoft.com/office/powerpoint/2010/main" val="1423994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Variety of pumpkins and squash on dark surface shot from above">
            <a:extLst>
              <a:ext uri="{FF2B5EF4-FFF2-40B4-BE49-F238E27FC236}">
                <a16:creationId xmlns:a16="http://schemas.microsoft.com/office/drawing/2014/main" id="{469F48D7-4D88-64B8-53A3-50E3BB51D86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2393" b="3337"/>
          <a:stretch>
            <a:fillRect/>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4D2ED-37EB-9C4D-C43F-03159104209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err="1">
                <a:solidFill>
                  <a:schemeClr val="tx1">
                    <a:lumMod val="85000"/>
                    <a:lumOff val="15000"/>
                  </a:schemeClr>
                </a:solidFill>
              </a:rPr>
              <a:t>Undersök</a:t>
            </a:r>
            <a:r>
              <a:rPr lang="en-US" sz="3600" dirty="0">
                <a:solidFill>
                  <a:schemeClr val="tx1">
                    <a:lumMod val="85000"/>
                    <a:lumOff val="15000"/>
                  </a:schemeClr>
                </a:solidFill>
              </a:rPr>
              <a:t> </a:t>
            </a:r>
            <a:r>
              <a:rPr lang="en-US" sz="3600" dirty="0" err="1">
                <a:solidFill>
                  <a:schemeClr val="tx1">
                    <a:lumMod val="85000"/>
                    <a:lumOff val="15000"/>
                  </a:schemeClr>
                </a:solidFill>
              </a:rPr>
              <a:t>pumpa</a:t>
            </a:r>
            <a:r>
              <a:rPr lang="en-US" sz="3600" dirty="0">
                <a:solidFill>
                  <a:schemeClr val="tx1">
                    <a:lumMod val="85000"/>
                    <a:lumOff val="15000"/>
                  </a:schemeClr>
                </a:solidFill>
              </a:rPr>
              <a:t>- och </a:t>
            </a:r>
            <a:r>
              <a:rPr lang="en-US" sz="3600" dirty="0" err="1">
                <a:solidFill>
                  <a:schemeClr val="tx1">
                    <a:lumMod val="85000"/>
                    <a:lumOff val="15000"/>
                  </a:schemeClr>
                </a:solidFill>
              </a:rPr>
              <a:t>zucchiniodlingen</a:t>
            </a:r>
            <a:endParaRPr lang="en-US" sz="3600" dirty="0">
              <a:solidFill>
                <a:schemeClr val="tx1">
                  <a:lumMod val="85000"/>
                  <a:lumOff val="15000"/>
                </a:schemeClr>
              </a:solidFill>
            </a:endParaRP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blue flag with yellow stars&#10;&#10;AI-generated content may be incorrect.">
            <a:extLst>
              <a:ext uri="{FF2B5EF4-FFF2-40B4-BE49-F238E27FC236}">
                <a16:creationId xmlns:a16="http://schemas.microsoft.com/office/drawing/2014/main" id="{BB66B32F-56E9-2AA4-7EFA-31CC9617B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755" y="5374409"/>
            <a:ext cx="2085975" cy="628015"/>
          </a:xfrm>
          <a:prstGeom prst="rect">
            <a:avLst/>
          </a:prstGeom>
        </p:spPr>
      </p:pic>
    </p:spTree>
    <p:extLst>
      <p:ext uri="{BB962C8B-B14F-4D97-AF65-F5344CB8AC3E}">
        <p14:creationId xmlns:p14="http://schemas.microsoft.com/office/powerpoint/2010/main" val="3568995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3848F5-E1A0-8C65-64AF-806FFBA3AC70}"/>
              </a:ext>
            </a:extLst>
          </p:cNvPr>
          <p:cNvPicPr>
            <a:picLocks noChangeAspect="1"/>
          </p:cNvPicPr>
          <p:nvPr/>
        </p:nvPicPr>
        <p:blipFill>
          <a:blip r:embed="rId2" cstate="print">
            <a:extLst>
              <a:ext uri="{28A0092B-C50C-407E-A947-70E740481C1C}">
                <a14:useLocalDpi xmlns:a14="http://schemas.microsoft.com/office/drawing/2010/main" val="0"/>
              </a:ext>
            </a:extLst>
          </a:blip>
          <a:srcRect l="21138" b="11759"/>
          <a:stretch>
            <a:fillRect/>
          </a:stretch>
        </p:blipFill>
        <p:spPr>
          <a:xfrm>
            <a:off x="0" y="1457507"/>
            <a:ext cx="4818470" cy="5400493"/>
          </a:xfrm>
          <a:prstGeom prst="rect">
            <a:avLst/>
          </a:prstGeom>
        </p:spPr>
      </p:pic>
      <p:sp>
        <p:nvSpPr>
          <p:cNvPr id="2" name="Title 1">
            <a:extLst>
              <a:ext uri="{FF2B5EF4-FFF2-40B4-BE49-F238E27FC236}">
                <a16:creationId xmlns:a16="http://schemas.microsoft.com/office/drawing/2014/main" id="{505BAAAD-B209-7DB7-910D-80B3B0D2BB53}"/>
              </a:ext>
            </a:extLst>
          </p:cNvPr>
          <p:cNvSpPr>
            <a:spLocks noGrp="1"/>
          </p:cNvSpPr>
          <p:nvPr>
            <p:ph type="title"/>
          </p:nvPr>
        </p:nvSpPr>
        <p:spPr/>
        <p:txBody>
          <a:bodyPr/>
          <a:lstStyle/>
          <a:p>
            <a:r>
              <a:rPr lang="sv-SE" dirty="0"/>
              <a:t>Undersök pumpa- och zucchiniodlingen</a:t>
            </a:r>
            <a:endParaRPr lang="sv-FI" dirty="0"/>
          </a:p>
        </p:txBody>
      </p:sp>
      <p:sp>
        <p:nvSpPr>
          <p:cNvPr id="3" name="Content Placeholder 2">
            <a:extLst>
              <a:ext uri="{FF2B5EF4-FFF2-40B4-BE49-F238E27FC236}">
                <a16:creationId xmlns:a16="http://schemas.microsoft.com/office/drawing/2014/main" id="{4515CB89-65EE-D6D2-C35D-8D3200AED6A2}"/>
              </a:ext>
            </a:extLst>
          </p:cNvPr>
          <p:cNvSpPr>
            <a:spLocks noGrp="1"/>
          </p:cNvSpPr>
          <p:nvPr>
            <p:ph idx="1"/>
          </p:nvPr>
        </p:nvSpPr>
        <p:spPr/>
        <p:txBody>
          <a:bodyPr/>
          <a:lstStyle/>
          <a:p>
            <a:r>
              <a:rPr lang="sv-FI" dirty="0"/>
              <a:t>Hur många pumpor och zucchini hittar du? (Räkna!)</a:t>
            </a:r>
          </a:p>
          <a:p>
            <a:r>
              <a:rPr lang="sv-FI" dirty="0"/>
              <a:t>Vilka färger har de? (t.ex. orange, gul...)</a:t>
            </a:r>
          </a:p>
          <a:p>
            <a:r>
              <a:rPr lang="sv-FI" dirty="0"/>
              <a:t>Vilka former hittar du på pumpor och zucchini? (Rita konturen!) </a:t>
            </a:r>
          </a:p>
          <a:p>
            <a:r>
              <a:rPr lang="sv-FI" dirty="0"/>
              <a:t>Hur ser ytan ut? Beskriv med tre adjektiv! (t.ex. </a:t>
            </a:r>
            <a:r>
              <a:rPr lang="sv-FI" dirty="0" err="1"/>
              <a:t>ripckig</a:t>
            </a:r>
            <a:r>
              <a:rPr lang="sv-FI" dirty="0"/>
              <a:t>, randig...)</a:t>
            </a:r>
          </a:p>
          <a:p>
            <a:r>
              <a:rPr lang="sv-FI" dirty="0"/>
              <a:t>Hur känns ytan? Beskriv med tre adjektiv! (t.ex. varm, skrovlig, sträv...)</a:t>
            </a:r>
          </a:p>
        </p:txBody>
      </p:sp>
      <p:pic>
        <p:nvPicPr>
          <p:cNvPr id="6" name="Picture 5" descr="A blue flag with yellow stars&#10;&#10;AI-generated content may be incorrect.">
            <a:extLst>
              <a:ext uri="{FF2B5EF4-FFF2-40B4-BE49-F238E27FC236}">
                <a16:creationId xmlns:a16="http://schemas.microsoft.com/office/drawing/2014/main" id="{7790A0FF-3A9D-DEBD-4AF4-A3B83AB25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84" y="6097679"/>
            <a:ext cx="2085975" cy="628015"/>
          </a:xfrm>
          <a:prstGeom prst="rect">
            <a:avLst/>
          </a:prstGeom>
        </p:spPr>
      </p:pic>
    </p:spTree>
    <p:extLst>
      <p:ext uri="{BB962C8B-B14F-4D97-AF65-F5344CB8AC3E}">
        <p14:creationId xmlns:p14="http://schemas.microsoft.com/office/powerpoint/2010/main" val="714374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FE74E-77DC-2459-E893-91865D9EF2E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Känn med handen i påsen – titta inte!</a:t>
            </a:r>
          </a:p>
        </p:txBody>
      </p:sp>
      <p:pic>
        <p:nvPicPr>
          <p:cNvPr id="5" name="Content Placeholder 4" descr="Red present sack">
            <a:extLst>
              <a:ext uri="{FF2B5EF4-FFF2-40B4-BE49-F238E27FC236}">
                <a16:creationId xmlns:a16="http://schemas.microsoft.com/office/drawing/2014/main" id="{3A6E4FAF-990A-2482-AB31-A0BAD68ECD62}"/>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t="15730"/>
          <a:stretch>
            <a:fillRect/>
          </a:stretch>
        </p:blipFill>
        <p:spPr>
          <a:xfrm>
            <a:off x="2190066" y="1675227"/>
            <a:ext cx="7811868" cy="4394199"/>
          </a:xfrm>
          <a:prstGeom prst="rect">
            <a:avLst/>
          </a:prstGeom>
        </p:spPr>
      </p:pic>
      <p:pic>
        <p:nvPicPr>
          <p:cNvPr id="3" name="Picture 2">
            <a:extLst>
              <a:ext uri="{FF2B5EF4-FFF2-40B4-BE49-F238E27FC236}">
                <a16:creationId xmlns:a16="http://schemas.microsoft.com/office/drawing/2014/main" id="{5F386DE3-3904-84C8-2E5F-7D73AA2571C1}"/>
              </a:ext>
            </a:extLst>
          </p:cNvPr>
          <p:cNvPicPr>
            <a:picLocks noChangeAspect="1"/>
          </p:cNvPicPr>
          <p:nvPr/>
        </p:nvPicPr>
        <p:blipFill>
          <a:blip r:embed="rId5" cstate="print">
            <a:extLst>
              <a:ext uri="{28A0092B-C50C-407E-A947-70E740481C1C}">
                <a14:useLocalDpi xmlns:a14="http://schemas.microsoft.com/office/drawing/2010/main" val="0"/>
              </a:ext>
            </a:extLst>
          </a:blip>
          <a:srcRect l="21138" b="11759"/>
          <a:stretch>
            <a:fillRect/>
          </a:stretch>
        </p:blipFill>
        <p:spPr>
          <a:xfrm>
            <a:off x="0" y="1457507"/>
            <a:ext cx="4818470" cy="5400493"/>
          </a:xfrm>
          <a:prstGeom prst="rect">
            <a:avLst/>
          </a:prstGeom>
        </p:spPr>
      </p:pic>
      <p:pic>
        <p:nvPicPr>
          <p:cNvPr id="4" name="Picture 3" descr="A blue flag with yellow stars&#10;&#10;AI-generated content may be incorrect.">
            <a:extLst>
              <a:ext uri="{FF2B5EF4-FFF2-40B4-BE49-F238E27FC236}">
                <a16:creationId xmlns:a16="http://schemas.microsoft.com/office/drawing/2014/main" id="{84AD2BB3-9487-055E-A3AA-F0259616AB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984" y="6097679"/>
            <a:ext cx="2085975" cy="628015"/>
          </a:xfrm>
          <a:prstGeom prst="rect">
            <a:avLst/>
          </a:prstGeom>
        </p:spPr>
      </p:pic>
    </p:spTree>
    <p:extLst>
      <p:ext uri="{BB962C8B-B14F-4D97-AF65-F5344CB8AC3E}">
        <p14:creationId xmlns:p14="http://schemas.microsoft.com/office/powerpoint/2010/main" val="601898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519A2-7003-C3A6-038E-751A1933E2C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C41705B-3D7D-D139-FCAC-ACB44A895252}"/>
              </a:ext>
            </a:extLst>
          </p:cNvPr>
          <p:cNvPicPr>
            <a:picLocks noChangeAspect="1"/>
          </p:cNvPicPr>
          <p:nvPr/>
        </p:nvPicPr>
        <p:blipFill>
          <a:blip r:embed="rId3" cstate="print">
            <a:extLst>
              <a:ext uri="{28A0092B-C50C-407E-A947-70E740481C1C}">
                <a14:useLocalDpi xmlns:a14="http://schemas.microsoft.com/office/drawing/2010/main" val="0"/>
              </a:ext>
            </a:extLst>
          </a:blip>
          <a:srcRect l="21138" b="11759"/>
          <a:stretch>
            <a:fillRect/>
          </a:stretch>
        </p:blipFill>
        <p:spPr>
          <a:xfrm>
            <a:off x="0" y="1457507"/>
            <a:ext cx="4818470" cy="5400493"/>
          </a:xfrm>
          <a:prstGeom prst="rect">
            <a:avLst/>
          </a:prstGeom>
        </p:spPr>
      </p:pic>
      <p:sp>
        <p:nvSpPr>
          <p:cNvPr id="2" name="Title 1">
            <a:extLst>
              <a:ext uri="{FF2B5EF4-FFF2-40B4-BE49-F238E27FC236}">
                <a16:creationId xmlns:a16="http://schemas.microsoft.com/office/drawing/2014/main" id="{9CDDB1DE-B521-3687-E6C1-48845DB2A5CF}"/>
              </a:ext>
            </a:extLst>
          </p:cNvPr>
          <p:cNvSpPr>
            <a:spLocks noGrp="1"/>
          </p:cNvSpPr>
          <p:nvPr>
            <p:ph type="title"/>
          </p:nvPr>
        </p:nvSpPr>
        <p:spPr/>
        <p:txBody>
          <a:bodyPr/>
          <a:lstStyle/>
          <a:p>
            <a:r>
              <a:rPr lang="sv-SE" dirty="0"/>
              <a:t>Känn med handen i påsen – titta inte!</a:t>
            </a:r>
            <a:endParaRPr lang="sv-FI" dirty="0"/>
          </a:p>
        </p:txBody>
      </p:sp>
      <p:sp>
        <p:nvSpPr>
          <p:cNvPr id="3" name="Content Placeholder 2">
            <a:extLst>
              <a:ext uri="{FF2B5EF4-FFF2-40B4-BE49-F238E27FC236}">
                <a16:creationId xmlns:a16="http://schemas.microsoft.com/office/drawing/2014/main" id="{FDBB10DF-CCBA-A62C-C814-2BEDC407C750}"/>
              </a:ext>
            </a:extLst>
          </p:cNvPr>
          <p:cNvSpPr>
            <a:spLocks noGrp="1"/>
          </p:cNvSpPr>
          <p:nvPr>
            <p:ph idx="1"/>
          </p:nvPr>
        </p:nvSpPr>
        <p:spPr/>
        <p:txBody>
          <a:bodyPr/>
          <a:lstStyle/>
          <a:p>
            <a:r>
              <a:rPr lang="sv-SE" dirty="0"/>
              <a:t>Hur känns det? Ringa in på ditt papper!</a:t>
            </a:r>
          </a:p>
          <a:p>
            <a:pPr lvl="1"/>
            <a:r>
              <a:rPr lang="sv-SE" dirty="0"/>
              <a:t>Varmt/kallt?</a:t>
            </a:r>
          </a:p>
          <a:p>
            <a:pPr lvl="1"/>
            <a:r>
              <a:rPr lang="sv-SE" dirty="0"/>
              <a:t>Mjukt/hårt?</a:t>
            </a:r>
          </a:p>
          <a:p>
            <a:pPr lvl="1"/>
            <a:r>
              <a:rPr lang="sv-SE" dirty="0"/>
              <a:t>Torrt/vått?</a:t>
            </a:r>
          </a:p>
          <a:p>
            <a:pPr lvl="1"/>
            <a:r>
              <a:rPr lang="sv-SE" dirty="0"/>
              <a:t>Smalt/tjockt?</a:t>
            </a:r>
          </a:p>
          <a:p>
            <a:r>
              <a:rPr lang="sv-SE" dirty="0"/>
              <a:t>Hur skulle du beskriva det du känner för någon annan?</a:t>
            </a:r>
          </a:p>
          <a:p>
            <a:r>
              <a:rPr lang="sv-SE" dirty="0"/>
              <a:t>Vilken sorts grönsak tror du att det är?</a:t>
            </a:r>
          </a:p>
          <a:p>
            <a:endParaRPr lang="sv-SE" dirty="0"/>
          </a:p>
        </p:txBody>
      </p:sp>
      <p:pic>
        <p:nvPicPr>
          <p:cNvPr id="5" name="Picture 4" descr="A blue flag with yellow stars&#10;&#10;AI-generated content may be incorrect.">
            <a:extLst>
              <a:ext uri="{FF2B5EF4-FFF2-40B4-BE49-F238E27FC236}">
                <a16:creationId xmlns:a16="http://schemas.microsoft.com/office/drawing/2014/main" id="{CDAB89BD-9D32-D02C-AD7C-B6DF54F66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84" y="6097679"/>
            <a:ext cx="2085975" cy="628015"/>
          </a:xfrm>
          <a:prstGeom prst="rect">
            <a:avLst/>
          </a:prstGeom>
        </p:spPr>
      </p:pic>
    </p:spTree>
    <p:extLst>
      <p:ext uri="{BB962C8B-B14F-4D97-AF65-F5344CB8AC3E}">
        <p14:creationId xmlns:p14="http://schemas.microsoft.com/office/powerpoint/2010/main" val="1749182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Several herbs and gardening equipment on a wooden table">
            <a:extLst>
              <a:ext uri="{FF2B5EF4-FFF2-40B4-BE49-F238E27FC236}">
                <a16:creationId xmlns:a16="http://schemas.microsoft.com/office/drawing/2014/main" id="{62A741F5-D68A-04E3-E4ED-F8233352F2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5730"/>
          <a:stretch>
            <a:fillRect/>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E8371F-8D4C-B598-814D-8E0EEB9B25A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Lukta på örterna</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blue flag with yellow stars&#10;&#10;AI-generated content may be incorrect.">
            <a:extLst>
              <a:ext uri="{FF2B5EF4-FFF2-40B4-BE49-F238E27FC236}">
                <a16:creationId xmlns:a16="http://schemas.microsoft.com/office/drawing/2014/main" id="{C5943471-2A7A-9CB1-0B29-CFCB9BD103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755" y="5374409"/>
            <a:ext cx="2085975" cy="628015"/>
          </a:xfrm>
          <a:prstGeom prst="rect">
            <a:avLst/>
          </a:prstGeom>
        </p:spPr>
      </p:pic>
    </p:spTree>
    <p:extLst>
      <p:ext uri="{BB962C8B-B14F-4D97-AF65-F5344CB8AC3E}">
        <p14:creationId xmlns:p14="http://schemas.microsoft.com/office/powerpoint/2010/main" val="3381146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164CD9-A182-949D-439A-024CF0FDD4B5}"/>
              </a:ext>
            </a:extLst>
          </p:cNvPr>
          <p:cNvPicPr>
            <a:picLocks noChangeAspect="1"/>
          </p:cNvPicPr>
          <p:nvPr/>
        </p:nvPicPr>
        <p:blipFill>
          <a:blip r:embed="rId3" cstate="print">
            <a:extLst>
              <a:ext uri="{28A0092B-C50C-407E-A947-70E740481C1C}">
                <a14:useLocalDpi xmlns:a14="http://schemas.microsoft.com/office/drawing/2010/main" val="0"/>
              </a:ext>
            </a:extLst>
          </a:blip>
          <a:srcRect l="21138" b="11759"/>
          <a:stretch>
            <a:fillRect/>
          </a:stretch>
        </p:blipFill>
        <p:spPr>
          <a:xfrm>
            <a:off x="0" y="1457507"/>
            <a:ext cx="4818470" cy="5400493"/>
          </a:xfrm>
          <a:prstGeom prst="rect">
            <a:avLst/>
          </a:prstGeom>
        </p:spPr>
      </p:pic>
      <p:sp>
        <p:nvSpPr>
          <p:cNvPr id="2" name="Title 1">
            <a:extLst>
              <a:ext uri="{FF2B5EF4-FFF2-40B4-BE49-F238E27FC236}">
                <a16:creationId xmlns:a16="http://schemas.microsoft.com/office/drawing/2014/main" id="{72096B67-F061-5377-5169-29FB8214C7D9}"/>
              </a:ext>
            </a:extLst>
          </p:cNvPr>
          <p:cNvSpPr>
            <a:spLocks noGrp="1"/>
          </p:cNvSpPr>
          <p:nvPr>
            <p:ph type="title"/>
          </p:nvPr>
        </p:nvSpPr>
        <p:spPr/>
        <p:txBody>
          <a:bodyPr/>
          <a:lstStyle/>
          <a:p>
            <a:r>
              <a:rPr lang="sv-SE" dirty="0"/>
              <a:t>Lukta på örterna</a:t>
            </a:r>
            <a:endParaRPr lang="sv-FI" dirty="0"/>
          </a:p>
        </p:txBody>
      </p:sp>
      <p:sp>
        <p:nvSpPr>
          <p:cNvPr id="3" name="Content Placeholder 2">
            <a:extLst>
              <a:ext uri="{FF2B5EF4-FFF2-40B4-BE49-F238E27FC236}">
                <a16:creationId xmlns:a16="http://schemas.microsoft.com/office/drawing/2014/main" id="{D619C37F-B1C3-6E04-4C35-2B5739C1FC93}"/>
              </a:ext>
            </a:extLst>
          </p:cNvPr>
          <p:cNvSpPr>
            <a:spLocks noGrp="1"/>
          </p:cNvSpPr>
          <p:nvPr>
            <p:ph idx="1"/>
          </p:nvPr>
        </p:nvSpPr>
        <p:spPr/>
        <p:txBody>
          <a:bodyPr>
            <a:normAutofit lnSpcReduction="10000"/>
          </a:bodyPr>
          <a:lstStyle/>
          <a:p>
            <a:r>
              <a:rPr lang="sv-SE" dirty="0"/>
              <a:t>Vilken av örterna doftar starkast?</a:t>
            </a:r>
          </a:p>
          <a:p>
            <a:r>
              <a:rPr lang="sv-SE" dirty="0"/>
              <a:t>Vilken tycker du doftar godast?</a:t>
            </a:r>
          </a:p>
          <a:p>
            <a:r>
              <a:rPr lang="sv-FI" dirty="0"/>
              <a:t>Känner du igen dofterna? Vad tror du i så fall att örterna heter?</a:t>
            </a:r>
          </a:p>
          <a:p>
            <a:pPr lvl="1"/>
            <a:r>
              <a:rPr lang="sv-FI" dirty="0"/>
              <a:t>A</a:t>
            </a:r>
          </a:p>
          <a:p>
            <a:pPr lvl="1"/>
            <a:r>
              <a:rPr lang="sv-FI" dirty="0"/>
              <a:t>B</a:t>
            </a:r>
          </a:p>
          <a:p>
            <a:pPr lvl="1"/>
            <a:r>
              <a:rPr lang="sv-FI" dirty="0"/>
              <a:t>C </a:t>
            </a:r>
          </a:p>
          <a:p>
            <a:r>
              <a:rPr lang="sv-SE" dirty="0"/>
              <a:t>Vilka maträtter skulle du använda varje ört till?</a:t>
            </a:r>
          </a:p>
          <a:p>
            <a:pPr lvl="1"/>
            <a:r>
              <a:rPr lang="sv-SE" dirty="0"/>
              <a:t>A</a:t>
            </a:r>
          </a:p>
          <a:p>
            <a:pPr lvl="1"/>
            <a:r>
              <a:rPr lang="sv-SE" dirty="0"/>
              <a:t>B</a:t>
            </a:r>
          </a:p>
          <a:p>
            <a:pPr lvl="1"/>
            <a:r>
              <a:rPr lang="sv-SE" dirty="0"/>
              <a:t>C</a:t>
            </a:r>
            <a:endParaRPr lang="sv-FI" dirty="0"/>
          </a:p>
          <a:p>
            <a:endParaRPr lang="sv-SE" dirty="0"/>
          </a:p>
        </p:txBody>
      </p:sp>
      <p:pic>
        <p:nvPicPr>
          <p:cNvPr id="5" name="Picture 4" descr="A blue flag with yellow stars&#10;&#10;AI-generated content may be incorrect.">
            <a:extLst>
              <a:ext uri="{FF2B5EF4-FFF2-40B4-BE49-F238E27FC236}">
                <a16:creationId xmlns:a16="http://schemas.microsoft.com/office/drawing/2014/main" id="{75F526BC-8921-B5CE-41E9-2A0D3C46A5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84" y="6097679"/>
            <a:ext cx="2085975" cy="628015"/>
          </a:xfrm>
          <a:prstGeom prst="rect">
            <a:avLst/>
          </a:prstGeom>
        </p:spPr>
      </p:pic>
    </p:spTree>
    <p:extLst>
      <p:ext uri="{BB962C8B-B14F-4D97-AF65-F5344CB8AC3E}">
        <p14:creationId xmlns:p14="http://schemas.microsoft.com/office/powerpoint/2010/main" val="2377678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CC54C46-F658-560C-3708-1B63160E0D10}"/>
              </a:ext>
            </a:extLst>
          </p:cNvPr>
          <p:cNvPicPr>
            <a:picLocks noChangeAspect="1"/>
          </p:cNvPicPr>
          <p:nvPr/>
        </p:nvPicPr>
        <p:blipFill>
          <a:blip r:embed="rId2" cstate="print">
            <a:extLst>
              <a:ext uri="{28A0092B-C50C-407E-A947-70E740481C1C}">
                <a14:useLocalDpi xmlns:a14="http://schemas.microsoft.com/office/drawing/2010/main" val="0"/>
              </a:ext>
            </a:extLst>
          </a:blip>
          <a:srcRect l="21138" b="11759"/>
          <a:stretch>
            <a:fillRect/>
          </a:stretch>
        </p:blipFill>
        <p:spPr>
          <a:xfrm>
            <a:off x="0" y="1457507"/>
            <a:ext cx="4818470" cy="5400493"/>
          </a:xfrm>
          <a:prstGeom prst="rect">
            <a:avLst/>
          </a:prstGeom>
        </p:spPr>
      </p:pic>
      <p:pic>
        <p:nvPicPr>
          <p:cNvPr id="5" name="Content Placeholder 4" descr="Bundle of raw carrots with tops, speckled with mud, laying on dark surface">
            <a:extLst>
              <a:ext uri="{FF2B5EF4-FFF2-40B4-BE49-F238E27FC236}">
                <a16:creationId xmlns:a16="http://schemas.microsoft.com/office/drawing/2014/main" id="{6F3CD4DA-8876-C635-5E20-7878491F4B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0" y="393901"/>
            <a:ext cx="5614416" cy="3747622"/>
          </a:xfrm>
          <a:prstGeom prst="rect">
            <a:avLst/>
          </a:prstGeom>
        </p:spPr>
      </p:pic>
      <p:pic>
        <p:nvPicPr>
          <p:cNvPr id="1026" name="Picture 2" descr="Free Fruit Berry photo and picture">
            <a:extLst>
              <a:ext uri="{FF2B5EF4-FFF2-40B4-BE49-F238E27FC236}">
                <a16:creationId xmlns:a16="http://schemas.microsoft.com/office/drawing/2014/main" id="{9FC82559-F6CE-48BA-109C-012BD46F820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4496" y="421973"/>
            <a:ext cx="5614416" cy="3691478"/>
          </a:xfrm>
          <a:prstGeom prst="rect">
            <a:avLst/>
          </a:pr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71F91-5709-002F-5053-441F8E9C0FBD}"/>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100" dirty="0" err="1"/>
              <a:t>Smaka</a:t>
            </a:r>
            <a:r>
              <a:rPr lang="en-US" sz="6100" dirty="0"/>
              <a:t> </a:t>
            </a:r>
            <a:r>
              <a:rPr lang="en-US" sz="6100" dirty="0" err="1"/>
              <a:t>på</a:t>
            </a:r>
            <a:r>
              <a:rPr lang="en-US" sz="6100" dirty="0"/>
              <a:t> </a:t>
            </a:r>
            <a:r>
              <a:rPr lang="en-US" sz="6100" dirty="0" err="1"/>
              <a:t>morot</a:t>
            </a:r>
            <a:r>
              <a:rPr lang="en-US" sz="6100" dirty="0"/>
              <a:t> och </a:t>
            </a:r>
            <a:r>
              <a:rPr lang="en-US" sz="6100" dirty="0" err="1"/>
              <a:t>svarta</a:t>
            </a:r>
            <a:r>
              <a:rPr lang="en-US" sz="6100" dirty="0"/>
              <a:t> </a:t>
            </a:r>
            <a:r>
              <a:rPr lang="en-US" sz="6100" dirty="0" err="1"/>
              <a:t>vinbär</a:t>
            </a:r>
            <a:endParaRPr lang="en-US" sz="6100" dirty="0"/>
          </a:p>
        </p:txBody>
      </p:sp>
      <p:pic>
        <p:nvPicPr>
          <p:cNvPr id="4" name="Picture 3" descr="A blue flag with yellow stars&#10;&#10;AI-generated content may be incorrect.">
            <a:extLst>
              <a:ext uri="{FF2B5EF4-FFF2-40B4-BE49-F238E27FC236}">
                <a16:creationId xmlns:a16="http://schemas.microsoft.com/office/drawing/2014/main" id="{0F816292-5588-F141-F81B-2D507E315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984" y="6097679"/>
            <a:ext cx="2085975" cy="628015"/>
          </a:xfrm>
          <a:prstGeom prst="rect">
            <a:avLst/>
          </a:prstGeom>
        </p:spPr>
      </p:pic>
    </p:spTree>
    <p:extLst>
      <p:ext uri="{BB962C8B-B14F-4D97-AF65-F5344CB8AC3E}">
        <p14:creationId xmlns:p14="http://schemas.microsoft.com/office/powerpoint/2010/main" val="3594188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A3DE9C-E464-A8E2-2AFF-177E3D945A81}"/>
              </a:ext>
            </a:extLst>
          </p:cNvPr>
          <p:cNvPicPr>
            <a:picLocks noChangeAspect="1"/>
          </p:cNvPicPr>
          <p:nvPr/>
        </p:nvPicPr>
        <p:blipFill>
          <a:blip r:embed="rId3" cstate="print">
            <a:extLst>
              <a:ext uri="{28A0092B-C50C-407E-A947-70E740481C1C}">
                <a14:useLocalDpi xmlns:a14="http://schemas.microsoft.com/office/drawing/2010/main" val="0"/>
              </a:ext>
            </a:extLst>
          </a:blip>
          <a:srcRect l="21138" b="11759"/>
          <a:stretch>
            <a:fillRect/>
          </a:stretch>
        </p:blipFill>
        <p:spPr>
          <a:xfrm>
            <a:off x="0" y="1457507"/>
            <a:ext cx="4818470" cy="5400493"/>
          </a:xfrm>
          <a:prstGeom prst="rect">
            <a:avLst/>
          </a:prstGeom>
        </p:spPr>
      </p:pic>
      <p:sp>
        <p:nvSpPr>
          <p:cNvPr id="2" name="Title 1">
            <a:extLst>
              <a:ext uri="{FF2B5EF4-FFF2-40B4-BE49-F238E27FC236}">
                <a16:creationId xmlns:a16="http://schemas.microsoft.com/office/drawing/2014/main" id="{24FF5D09-DEE4-53A1-4B9C-946AFF1F1127}"/>
              </a:ext>
            </a:extLst>
          </p:cNvPr>
          <p:cNvSpPr>
            <a:spLocks noGrp="1"/>
          </p:cNvSpPr>
          <p:nvPr>
            <p:ph type="title"/>
          </p:nvPr>
        </p:nvSpPr>
        <p:spPr/>
        <p:txBody>
          <a:bodyPr/>
          <a:lstStyle/>
          <a:p>
            <a:r>
              <a:rPr lang="sv-SE" dirty="0"/>
              <a:t>Smaka på morot och svarta vinbär</a:t>
            </a:r>
            <a:endParaRPr lang="sv-FI" dirty="0"/>
          </a:p>
        </p:txBody>
      </p:sp>
      <p:sp>
        <p:nvSpPr>
          <p:cNvPr id="3" name="Content Placeholder 2">
            <a:extLst>
              <a:ext uri="{FF2B5EF4-FFF2-40B4-BE49-F238E27FC236}">
                <a16:creationId xmlns:a16="http://schemas.microsoft.com/office/drawing/2014/main" id="{0A06B957-0CCD-A1FC-799E-E9E25EA7A870}"/>
              </a:ext>
            </a:extLst>
          </p:cNvPr>
          <p:cNvSpPr>
            <a:spLocks noGrp="1"/>
          </p:cNvSpPr>
          <p:nvPr>
            <p:ph idx="1"/>
          </p:nvPr>
        </p:nvSpPr>
        <p:spPr/>
        <p:txBody>
          <a:bodyPr>
            <a:normAutofit fontScale="92500" lnSpcReduction="10000"/>
          </a:bodyPr>
          <a:lstStyle/>
          <a:p>
            <a:r>
              <a:rPr lang="sv-SE" dirty="0"/>
              <a:t>Ta bara en bit av varje!</a:t>
            </a:r>
          </a:p>
          <a:p>
            <a:r>
              <a:rPr lang="sv-SE" dirty="0"/>
              <a:t>Tugga långsamt och håll för öronen när du tuggar. Hur skulle du beskriva ljudet?</a:t>
            </a:r>
          </a:p>
          <a:p>
            <a:pPr lvl="1"/>
            <a:r>
              <a:rPr lang="sv-SE" dirty="0"/>
              <a:t>Morot:</a:t>
            </a:r>
          </a:p>
          <a:p>
            <a:pPr lvl="1"/>
            <a:r>
              <a:rPr lang="sv-SE" dirty="0"/>
              <a:t>Svart vinbär:</a:t>
            </a:r>
          </a:p>
          <a:p>
            <a:r>
              <a:rPr lang="sv-SE" dirty="0"/>
              <a:t>Vilken av grundsmakerna (surt, sött, salt, beskt, </a:t>
            </a:r>
            <a:r>
              <a:rPr lang="sv-SE" dirty="0" err="1"/>
              <a:t>umami</a:t>
            </a:r>
            <a:r>
              <a:rPr lang="sv-SE" dirty="0"/>
              <a:t>) känner du?</a:t>
            </a:r>
          </a:p>
          <a:p>
            <a:pPr lvl="1"/>
            <a:r>
              <a:rPr lang="sv-SE" dirty="0"/>
              <a:t>Morot: </a:t>
            </a:r>
          </a:p>
          <a:p>
            <a:pPr lvl="1"/>
            <a:r>
              <a:rPr lang="sv-SE" dirty="0"/>
              <a:t>Svart vinbär:</a:t>
            </a:r>
          </a:p>
          <a:p>
            <a:r>
              <a:rPr lang="sv-SE" dirty="0"/>
              <a:t>Vilken är sötare?</a:t>
            </a:r>
          </a:p>
          <a:p>
            <a:r>
              <a:rPr lang="sv-SE" dirty="0"/>
              <a:t>Vilken är surare?</a:t>
            </a:r>
          </a:p>
          <a:p>
            <a:r>
              <a:rPr lang="sv-SE" dirty="0"/>
              <a:t>Vilken är din favorit?</a:t>
            </a:r>
          </a:p>
          <a:p>
            <a:endParaRPr lang="sv-FI" dirty="0"/>
          </a:p>
        </p:txBody>
      </p:sp>
      <p:pic>
        <p:nvPicPr>
          <p:cNvPr id="5" name="Picture 4" descr="A blue flag with yellow stars&#10;&#10;AI-generated content may be incorrect.">
            <a:extLst>
              <a:ext uri="{FF2B5EF4-FFF2-40B4-BE49-F238E27FC236}">
                <a16:creationId xmlns:a16="http://schemas.microsoft.com/office/drawing/2014/main" id="{59BD842E-5CDC-2257-4FCB-3E2A26629D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84" y="6097679"/>
            <a:ext cx="2085975" cy="628015"/>
          </a:xfrm>
          <a:prstGeom prst="rect">
            <a:avLst/>
          </a:prstGeom>
        </p:spPr>
      </p:pic>
    </p:spTree>
    <p:extLst>
      <p:ext uri="{BB962C8B-B14F-4D97-AF65-F5344CB8AC3E}">
        <p14:creationId xmlns:p14="http://schemas.microsoft.com/office/powerpoint/2010/main" val="674713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TotalTime>
  <Words>380</Words>
  <Application>Microsoft Office PowerPoint</Application>
  <PresentationFormat>Widescreen</PresentationFormat>
  <Paragraphs>52</Paragraphs>
  <Slides>10</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Aptos</vt:lpstr>
      <vt:lpstr>Aptos Display</vt:lpstr>
      <vt:lpstr>Arial</vt:lpstr>
      <vt:lpstr>Office Theme</vt:lpstr>
      <vt:lpstr>Sinnesstig med fyra stationer</vt:lpstr>
      <vt:lpstr>Undersök pumpa- och zucchiniodlingen</vt:lpstr>
      <vt:lpstr>Undersök pumpa- och zucchiniodlingen</vt:lpstr>
      <vt:lpstr>Känn med handen i påsen – titta inte!</vt:lpstr>
      <vt:lpstr>Känn med handen i påsen – titta inte!</vt:lpstr>
      <vt:lpstr>Lukta på örterna</vt:lpstr>
      <vt:lpstr>Lukta på örterna</vt:lpstr>
      <vt:lpstr>Smaka på morot och svarta vinbär</vt:lpstr>
      <vt:lpstr>Smaka på morot och svarta vinbär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Svens</dc:creator>
  <cp:lastModifiedBy>Maria Svens</cp:lastModifiedBy>
  <cp:revision>1</cp:revision>
  <dcterms:created xsi:type="dcterms:W3CDTF">2025-06-23T08:52:31Z</dcterms:created>
  <dcterms:modified xsi:type="dcterms:W3CDTF">2026-01-14T07:15:29Z</dcterms:modified>
</cp:coreProperties>
</file>